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3" r:id="rId2"/>
    <p:sldId id="257" r:id="rId3"/>
    <p:sldId id="258" r:id="rId4"/>
    <p:sldId id="259" r:id="rId5"/>
    <p:sldId id="264" r:id="rId6"/>
    <p:sldId id="265" r:id="rId7"/>
    <p:sldId id="261" r:id="rId8"/>
    <p:sldId id="270" r:id="rId9"/>
    <p:sldId id="266" r:id="rId10"/>
    <p:sldId id="269" r:id="rId11"/>
    <p:sldId id="271" r:id="rId12"/>
  </p:sldIdLst>
  <p:sldSz cx="6858000" cy="9144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E11"/>
    <a:srgbClr val="F26B7B"/>
    <a:srgbClr val="10C987"/>
    <a:srgbClr val="F53211"/>
    <a:srgbClr val="3BAB8C"/>
    <a:srgbClr val="293C39"/>
    <a:srgbClr val="1B2320"/>
    <a:srgbClr val="00B594"/>
    <a:srgbClr val="D9007F"/>
    <a:srgbClr val="06A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7" autoAdjust="0"/>
    <p:restoredTop sz="96612"/>
  </p:normalViewPr>
  <p:slideViewPr>
    <p:cSldViewPr snapToGrid="0" snapToObjects="1" showGuides="1">
      <p:cViewPr varScale="1">
        <p:scale>
          <a:sx n="100" d="100"/>
          <a:sy n="100" d="100"/>
        </p:scale>
        <p:origin x="1284" y="72"/>
      </p:cViewPr>
      <p:guideLst>
        <p:guide orient="horz"/>
        <p:guide/>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notesMaster" Target="notesMasters/notesMaster1.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tableStyles" Target="tableStyles.xml" />
  <Relationship Id="rId2" Type="http://schemas.openxmlformats.org/officeDocument/2006/relationships/slide" Target="slides/slide1.xml" />
  <Relationship Id="rId16" Type="http://schemas.openxmlformats.org/officeDocument/2006/relationships/theme" Target="theme/theme1.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viewProps" Target="viewProps.xml" />
  <Relationship Id="rId10" Type="http://schemas.openxmlformats.org/officeDocument/2006/relationships/slide" Target="slides/slide9.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presProps" Target="pres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C82AB-D99A-4719-8F91-D6BB3134EBD1}" type="datetimeFigureOut">
              <a:rPr kumimoji="1" lang="ja-JP" altLang="en-US" smtClean="0"/>
              <a:t>2025/4/25</a:t>
            </a:fld>
            <a:endParaRPr kumimoji="1" lang="ja-JP" altLang="en-US"/>
          </a:p>
        </p:txBody>
      </p:sp>
      <p:sp>
        <p:nvSpPr>
          <p:cNvPr id="4" name="スライド イメージ プレースホルダー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9F01F-E2FF-4568-B840-ABD863D49441}" type="slidenum">
              <a:rPr kumimoji="1" lang="ja-JP" altLang="en-US" smtClean="0"/>
              <a:t>‹#›</a:t>
            </a:fld>
            <a:endParaRPr kumimoji="1" lang="ja-JP" altLang="en-US"/>
          </a:p>
        </p:txBody>
      </p:sp>
    </p:spTree>
    <p:extLst>
      <p:ext uri="{BB962C8B-B14F-4D97-AF65-F5344CB8AC3E}">
        <p14:creationId xmlns:p14="http://schemas.microsoft.com/office/powerpoint/2010/main" val="36480628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a:t>
            </a:fld>
            <a:endParaRPr kumimoji="1" lang="ja-JP" altLang="en-US"/>
          </a:p>
        </p:txBody>
      </p:sp>
    </p:spTree>
    <p:extLst>
      <p:ext uri="{BB962C8B-B14F-4D97-AF65-F5344CB8AC3E}">
        <p14:creationId xmlns:p14="http://schemas.microsoft.com/office/powerpoint/2010/main" val="319374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2</a:t>
            </a:fld>
            <a:endParaRPr kumimoji="1" lang="ja-JP" altLang="en-US"/>
          </a:p>
        </p:txBody>
      </p:sp>
    </p:spTree>
    <p:extLst>
      <p:ext uri="{BB962C8B-B14F-4D97-AF65-F5344CB8AC3E}">
        <p14:creationId xmlns:p14="http://schemas.microsoft.com/office/powerpoint/2010/main" val="51960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7</a:t>
            </a:fld>
            <a:endParaRPr kumimoji="1" lang="ja-JP" altLang="en-US"/>
          </a:p>
        </p:txBody>
      </p:sp>
    </p:spTree>
    <p:extLst>
      <p:ext uri="{BB962C8B-B14F-4D97-AF65-F5344CB8AC3E}">
        <p14:creationId xmlns:p14="http://schemas.microsoft.com/office/powerpoint/2010/main" val="56230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8</a:t>
            </a:fld>
            <a:endParaRPr kumimoji="1" lang="ja-JP" altLang="en-US"/>
          </a:p>
        </p:txBody>
      </p:sp>
    </p:spTree>
    <p:extLst>
      <p:ext uri="{BB962C8B-B14F-4D97-AF65-F5344CB8AC3E}">
        <p14:creationId xmlns:p14="http://schemas.microsoft.com/office/powerpoint/2010/main" val="89176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9</a:t>
            </a:fld>
            <a:endParaRPr kumimoji="1" lang="ja-JP" altLang="en-US"/>
          </a:p>
        </p:txBody>
      </p:sp>
    </p:spTree>
    <p:extLst>
      <p:ext uri="{BB962C8B-B14F-4D97-AF65-F5344CB8AC3E}">
        <p14:creationId xmlns:p14="http://schemas.microsoft.com/office/powerpoint/2010/main" val="64450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10</a:t>
            </a:fld>
            <a:endParaRPr kumimoji="1" lang="ja-JP" altLang="en-US"/>
          </a:p>
        </p:txBody>
      </p:sp>
    </p:spTree>
    <p:extLst>
      <p:ext uri="{BB962C8B-B14F-4D97-AF65-F5344CB8AC3E}">
        <p14:creationId xmlns:p14="http://schemas.microsoft.com/office/powerpoint/2010/main" val="15158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C9F01F-E2FF-4568-B840-ABD863D49441}" type="slidenum">
              <a:rPr kumimoji="1" lang="ja-JP" altLang="en-US" smtClean="0"/>
              <a:t>11</a:t>
            </a:fld>
            <a:endParaRPr kumimoji="1" lang="ja-JP" altLang="en-US"/>
          </a:p>
        </p:txBody>
      </p:sp>
    </p:spTree>
    <p:extLst>
      <p:ext uri="{BB962C8B-B14F-4D97-AF65-F5344CB8AC3E}">
        <p14:creationId xmlns:p14="http://schemas.microsoft.com/office/powerpoint/2010/main" val="284913340"/>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2.emf"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E4678F2-BFB8-D24B-871B-6C9BF684A684}"/>
              </a:ext>
            </a:extLst>
          </p:cNvPr>
          <p:cNvSpPr/>
          <p:nvPr userDrawn="1"/>
        </p:nvSpPr>
        <p:spPr>
          <a:xfrm>
            <a:off x="0" y="0"/>
            <a:ext cx="6858000" cy="561703"/>
          </a:xfrm>
          <a:prstGeom prst="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C8B4D0F-D280-9D47-97BC-4B5EF0AE84B0}"/>
              </a:ext>
            </a:extLst>
          </p:cNvPr>
          <p:cNvSpPr/>
          <p:nvPr userDrawn="1"/>
        </p:nvSpPr>
        <p:spPr>
          <a:xfrm>
            <a:off x="0" y="8873189"/>
            <a:ext cx="6858000" cy="270811"/>
          </a:xfrm>
          <a:prstGeom prst="rect">
            <a:avLst/>
          </a:prstGeom>
          <a:solidFill>
            <a:srgbClr val="3BA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1" name="テキスト ボックス 10">
            <a:extLst>
              <a:ext uri="{FF2B5EF4-FFF2-40B4-BE49-F238E27FC236}">
                <a16:creationId xmlns:a16="http://schemas.microsoft.com/office/drawing/2014/main" id="{F7BBD107-39BA-F848-882B-34FF265F5464}"/>
              </a:ext>
            </a:extLst>
          </p:cNvPr>
          <p:cNvSpPr txBox="1"/>
          <p:nvPr userDrawn="1"/>
        </p:nvSpPr>
        <p:spPr>
          <a:xfrm>
            <a:off x="342900" y="8903811"/>
            <a:ext cx="6178619" cy="230832"/>
          </a:xfrm>
          <a:prstGeom prst="rect">
            <a:avLst/>
          </a:prstGeom>
          <a:noFill/>
        </p:spPr>
        <p:txBody>
          <a:bodyPr wrap="square" rtlCol="0">
            <a:spAutoFit/>
          </a:bodyPr>
          <a:lstStyle/>
          <a:p>
            <a:pPr algn="ctr"/>
            <a:r>
              <a:rPr lang="en-US" altLang="ja-JP" sz="900" dirty="0">
                <a:solidFill>
                  <a:schemeClr val="bg1"/>
                </a:solidFill>
                <a:latin typeface="BIZ UDPゴシック" panose="020B0400000000000000" pitchFamily="50" charset="-128"/>
                <a:ea typeface="BIZ UDPゴシック" panose="020B0400000000000000" pitchFamily="50" charset="-128"/>
              </a:rPr>
              <a:t>Strictly Confidential | ©ONE COMPATH CO., LTD. All rights reserved.</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65848466-E33A-254D-B8E0-E46BDA463345}"/>
              </a:ext>
            </a:extLst>
          </p:cNvPr>
          <p:cNvPicPr>
            <a:picLocks noChangeAspect="1"/>
          </p:cNvPicPr>
          <p:nvPr userDrawn="1"/>
        </p:nvPicPr>
        <p:blipFill>
          <a:blip r:embed="rId2"/>
          <a:stretch>
            <a:fillRect/>
          </a:stretch>
        </p:blipFill>
        <p:spPr>
          <a:xfrm>
            <a:off x="5556148" y="112387"/>
            <a:ext cx="1204343" cy="324060"/>
          </a:xfrm>
          <a:prstGeom prst="rect">
            <a:avLst/>
          </a:prstGeom>
        </p:spPr>
      </p:pic>
      <p:sp>
        <p:nvSpPr>
          <p:cNvPr id="17" name="四角形: 角を丸くする 12">
            <a:extLst>
              <a:ext uri="{FF2B5EF4-FFF2-40B4-BE49-F238E27FC236}">
                <a16:creationId xmlns:a16="http://schemas.microsoft.com/office/drawing/2014/main" id="{B8B85BEB-D9A2-A748-92B1-FA6859A06609}"/>
              </a:ext>
            </a:extLst>
          </p:cNvPr>
          <p:cNvSpPr/>
          <p:nvPr userDrawn="1"/>
        </p:nvSpPr>
        <p:spPr>
          <a:xfrm>
            <a:off x="330275" y="772265"/>
            <a:ext cx="6197450" cy="7939646"/>
          </a:xfrm>
          <a:prstGeom prst="roundRect">
            <a:avLst>
              <a:gd name="adj" fmla="val 2000"/>
            </a:avLst>
          </a:prstGeom>
          <a:solidFill>
            <a:schemeClr val="bg1"/>
          </a:solidFill>
          <a:ln w="25400">
            <a:solidFill>
              <a:srgbClr val="10C987"/>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lvl="1"/>
            <a:endParaRPr kumimoji="1" lang="ja-JP" altLang="en-US" sz="1600" b="1" dirty="0">
              <a:solidFill>
                <a:srgbClr val="109A4B"/>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4">
            <a:extLst>
              <a:ext uri="{FF2B5EF4-FFF2-40B4-BE49-F238E27FC236}">
                <a16:creationId xmlns:a16="http://schemas.microsoft.com/office/drawing/2014/main" id="{52EDA75B-6E8F-8049-AFE2-B2495D3C0120}"/>
              </a:ext>
            </a:extLst>
          </p:cNvPr>
          <p:cNvSpPr txBox="1">
            <a:spLocks/>
          </p:cNvSpPr>
          <p:nvPr userDrawn="1"/>
        </p:nvSpPr>
        <p:spPr>
          <a:xfrm>
            <a:off x="6498659" y="8852585"/>
            <a:ext cx="483666" cy="29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1FE5D308-56CC-2E4A-8E24-EBB27A48BDF0}" type="slidenum">
              <a:rPr lang="ja-JP" altLang="en-US" smtClean="0">
                <a:solidFill>
                  <a:schemeClr val="bg1"/>
                </a:solidFill>
              </a:rPr>
              <a:pPr/>
              <a:t>‹#›</a:t>
            </a:fld>
            <a:endParaRPr lang="ja-JP" altLang="en-US" dirty="0">
              <a:solidFill>
                <a:schemeClr val="bg1"/>
              </a:solidFill>
              <a:latin typeface="+mn-ea"/>
            </a:endParaRPr>
          </a:p>
        </p:txBody>
      </p:sp>
    </p:spTree>
    <p:extLst>
      <p:ext uri="{BB962C8B-B14F-4D97-AF65-F5344CB8AC3E}">
        <p14:creationId xmlns:p14="http://schemas.microsoft.com/office/powerpoint/2010/main" val="16923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5728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10921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92004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4825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299332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66039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40517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14683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59842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D3B61E-03E7-B349-9ABC-3D5D19C8B3B4}" type="datetimeFigureOut">
              <a:rPr kumimoji="1" lang="ja-JP" altLang="en-US" smtClean="0"/>
              <a:t>2025/4/25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4914900" y="8475134"/>
            <a:ext cx="1600200" cy="486833"/>
          </a:xfrm>
          <a:prstGeom prst="rect">
            <a:avLst/>
          </a:prstGeom>
        </p:spPr>
        <p:txBody>
          <a:bodyPr/>
          <a:lstStyle/>
          <a:p>
            <a:fld id="{7E3AD3B7-D94B-B945-9C99-5743292739E9}" type="slidenum">
              <a:rPr kumimoji="1" lang="ja-JP" altLang="en-US" smtClean="0"/>
              <a:t>‹#›</a:t>
            </a:fld>
            <a:endParaRPr kumimoji="1" lang="ja-JP" altLang="en-US"/>
          </a:p>
        </p:txBody>
      </p:sp>
    </p:spTree>
    <p:extLst>
      <p:ext uri="{BB962C8B-B14F-4D97-AF65-F5344CB8AC3E}">
        <p14:creationId xmlns:p14="http://schemas.microsoft.com/office/powerpoint/2010/main" val="3633870875"/>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image" Target="../media/image1.png"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8D3B61E-03E7-B349-9ABC-3D5D19C8B3B4}" type="datetimeFigureOut">
              <a:rPr kumimoji="1" lang="ja-JP" altLang="en-US" smtClean="0"/>
              <a:t>2025/4/25</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75748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8" Type="http://schemas.openxmlformats.org/officeDocument/2006/relationships/slide" Target="slide8.xml" />
  <Relationship Id="rId3" Type="http://schemas.openxmlformats.org/officeDocument/2006/relationships/slide" Target="slide2.xml" />
  <Relationship Id="rId7" Type="http://schemas.openxmlformats.org/officeDocument/2006/relationships/slide" Target="slide7.xml" />
  <Relationship Id="rId12" Type="http://schemas.openxmlformats.org/officeDocument/2006/relationships/image" Target="../media/image3.png" />
  <Relationship Id="rId2" Type="http://schemas.openxmlformats.org/officeDocument/2006/relationships/notesSlide" Target="../notesSlides/notesSlide1.xml" />
  <Relationship Id="rId1" Type="http://schemas.openxmlformats.org/officeDocument/2006/relationships/slideLayout" Target="../slideLayouts/slideLayout1.xml" />
  <Relationship Id="rId6" Type="http://schemas.openxmlformats.org/officeDocument/2006/relationships/slide" Target="slide6.xml" />
  <Relationship Id="rId11" Type="http://schemas.openxmlformats.org/officeDocument/2006/relationships/slide" Target="slide11.xml" />
  <Relationship Id="rId5" Type="http://schemas.openxmlformats.org/officeDocument/2006/relationships/slide" Target="slide5.xml" />
  <Relationship Id="rId10" Type="http://schemas.openxmlformats.org/officeDocument/2006/relationships/slide" Target="slide1.xml" />
  <Relationship Id="rId4" Type="http://schemas.openxmlformats.org/officeDocument/2006/relationships/slide" Target="slide4.xml" />
  <Relationship Id="rId9" Type="http://schemas.openxmlformats.org/officeDocument/2006/relationships/slide" Target="slide9.xml" />
</Relationships>
</file>

<file path=ppt/slides/_rels/slide10.xml.rels>&#65279;<?xml version="1.0" encoding="utf-8" standalone="yes"?>
<Relationships xmlns="http://schemas.openxmlformats.org/package/2006/relationships">
  <Relationship Id="rId3" Type="http://schemas.openxmlformats.org/officeDocument/2006/relationships/hyperlink" Target="https://www.arukuto.jp/contact/" TargetMode="External" />
  <Relationship Id="rId2" Type="http://schemas.openxmlformats.org/officeDocument/2006/relationships/notesSlide" Target="../notesSlides/notesSlide6.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3" Type="http://schemas.openxmlformats.org/officeDocument/2006/relationships/hyperlink" Target="http://help.mapion.co.jp/webview/ios_arukuto/index.html" TargetMode="External" />
  <Relationship Id="rId7" Type="http://schemas.openxmlformats.org/officeDocument/2006/relationships/hyperlink" Target="http://help.mapion.co.jp/webview/arukuto_help/other/inheriting.html" TargetMode="External" />
  <Relationship Id="rId2" Type="http://schemas.openxmlformats.org/officeDocument/2006/relationships/notesSlide" Target="../notesSlides/notesSlide7.xml" />
  <Relationship Id="rId1" Type="http://schemas.openxmlformats.org/officeDocument/2006/relationships/slideLayout" Target="../slideLayouts/slideLayout1.xml" />
  <Relationship Id="rId6" Type="http://schemas.openxmlformats.org/officeDocument/2006/relationships/hyperlink" Target="https://help.mapion.co.jp/arukutoCorporation/help/HowtoUse/Step/step.html" TargetMode="External" />
  <Relationship Id="rId5" Type="http://schemas.openxmlformats.org/officeDocument/2006/relationships/hyperlink" Target="https://www.arukuto.jp/contact/" TargetMode="External" />
  <Relationship Id="rId4" Type="http://schemas.openxmlformats.org/officeDocument/2006/relationships/hyperlink" Target="https://help.mapion.co.jp/webview/android_arukuto/index.html" TargetMode="External"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7.png" />
  <Relationship Id="rId3" Type="http://schemas.openxmlformats.org/officeDocument/2006/relationships/image" Target="../media/image4.png" />
  <Relationship Id="rId7" Type="http://schemas.openxmlformats.org/officeDocument/2006/relationships/image" Target="../media/image6.emf" />
  <Relationship Id="rId2" Type="http://schemas.openxmlformats.org/officeDocument/2006/relationships/notesSlide" Target="../notesSlides/notesSlide2.xml" />
  <Relationship Id="rId1" Type="http://schemas.openxmlformats.org/officeDocument/2006/relationships/slideLayout" Target="../slideLayouts/slideLayout1.xml" />
  <Relationship Id="rId6" Type="http://schemas.openxmlformats.org/officeDocument/2006/relationships/hyperlink" Target="http://help.mapion.co.jp/webview/arukuto_help/qa/setting.html" TargetMode="External" />
  <Relationship Id="rId5" Type="http://schemas.openxmlformats.org/officeDocument/2006/relationships/hyperlink" Target="https://www.arukuto.jp/" TargetMode="External" />
  <Relationship Id="rId4" Type="http://schemas.openxmlformats.org/officeDocument/2006/relationships/image" Target="../media/image5.png" />
  <Relationship Id="rId9" Type="http://schemas.openxmlformats.org/officeDocument/2006/relationships/image" Target="../media/image8.png" />
</Relationships>
</file>

<file path=ppt/slides/_rels/slide3.xml.rels>&#65279;<?xml version="1.0" encoding="utf-8" standalone="yes"?>
<Relationships xmlns="http://schemas.openxmlformats.org/package/2006/relationships">
  <Relationship Id="rId8" Type="http://schemas.openxmlformats.org/officeDocument/2006/relationships/image" Target="../media/image13.png" />
  <Relationship Id="rId3" Type="http://schemas.openxmlformats.org/officeDocument/2006/relationships/image" Target="../media/image10.png" />
  <Relationship Id="rId7" Type="http://schemas.openxmlformats.org/officeDocument/2006/relationships/image" Target="../media/image7.png" />
  <Relationship Id="rId2" Type="http://schemas.openxmlformats.org/officeDocument/2006/relationships/image" Target="../media/image9.png" />
  <Relationship Id="rId1" Type="http://schemas.openxmlformats.org/officeDocument/2006/relationships/slideLayout" Target="../slideLayouts/slideLayout1.xml" />
  <Relationship Id="rId6" Type="http://schemas.openxmlformats.org/officeDocument/2006/relationships/image" Target="../media/image12.png" />
  <Relationship Id="rId5" Type="http://schemas.openxmlformats.org/officeDocument/2006/relationships/image" Target="../media/image5.png" />
  <Relationship Id="rId10" Type="http://schemas.openxmlformats.org/officeDocument/2006/relationships/image" Target="../media/image15.jpg" />
  <Relationship Id="rId4" Type="http://schemas.openxmlformats.org/officeDocument/2006/relationships/image" Target="../media/image11.png" />
  <Relationship Id="rId9" Type="http://schemas.openxmlformats.org/officeDocument/2006/relationships/image" Target="../media/image14.emf" />
</Relationships>
</file>

<file path=ppt/slides/_rels/slide4.xml.rels>&#65279;<?xml version="1.0" encoding="utf-8" standalone="yes"?>
<Relationships xmlns="http://schemas.openxmlformats.org/package/2006/relationships">
  <Relationship Id="rId8" Type="http://schemas.openxmlformats.org/officeDocument/2006/relationships/image" Target="../media/image22.png" />
  <Relationship Id="rId13" Type="http://schemas.openxmlformats.org/officeDocument/2006/relationships/image" Target="../media/image7.png" />
  <Relationship Id="rId3" Type="http://schemas.openxmlformats.org/officeDocument/2006/relationships/image" Target="../media/image17.png" />
  <Relationship Id="rId7" Type="http://schemas.openxmlformats.org/officeDocument/2006/relationships/image" Target="../media/image21.png" />
  <Relationship Id="rId12" Type="http://schemas.openxmlformats.org/officeDocument/2006/relationships/image" Target="../media/image12.png" />
  <Relationship Id="rId2" Type="http://schemas.openxmlformats.org/officeDocument/2006/relationships/image" Target="../media/image16.png" />
  <Relationship Id="rId1" Type="http://schemas.openxmlformats.org/officeDocument/2006/relationships/slideLayout" Target="../slideLayouts/slideLayout1.xml" />
  <Relationship Id="rId6" Type="http://schemas.openxmlformats.org/officeDocument/2006/relationships/image" Target="../media/image20.png" />
  <Relationship Id="rId11" Type="http://schemas.openxmlformats.org/officeDocument/2006/relationships/image" Target="../media/image5.png" />
  <Relationship Id="rId5" Type="http://schemas.openxmlformats.org/officeDocument/2006/relationships/image" Target="../media/image19.png" />
  <Relationship Id="rId15" Type="http://schemas.openxmlformats.org/officeDocument/2006/relationships/image" Target="../media/image13.png" />
  <Relationship Id="rId10" Type="http://schemas.openxmlformats.org/officeDocument/2006/relationships/image" Target="../media/image4.png" />
  <Relationship Id="rId4" Type="http://schemas.openxmlformats.org/officeDocument/2006/relationships/image" Target="../media/image18.PNG" />
  <Relationship Id="rId9" Type="http://schemas.openxmlformats.org/officeDocument/2006/relationships/image" Target="../media/image23.png" />
  <Relationship Id="rId14" Type="http://schemas.openxmlformats.org/officeDocument/2006/relationships/image" Target="../media/image24.emf"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4.emf" />
  <Relationship Id="rId2" Type="http://schemas.openxmlformats.org/officeDocument/2006/relationships/image" Target="../media/image25.png" />
  <Relationship Id="rId1" Type="http://schemas.openxmlformats.org/officeDocument/2006/relationships/slideLayout" Target="../slideLayouts/slideLayout1.xml" />
  <Relationship Id="rId6" Type="http://schemas.microsoft.com/office/2007/relationships/hdphoto" Target="../media/hdphoto1.wdp" />
  <Relationship Id="rId5" Type="http://schemas.openxmlformats.org/officeDocument/2006/relationships/image" Target="../media/image27.png" />
  <Relationship Id="rId4" Type="http://schemas.openxmlformats.org/officeDocument/2006/relationships/image" Target="../media/image26.png" />
</Relationships>
</file>

<file path=ppt/slides/_rels/slide6.xml.rels>&#65279;<?xml version="1.0" encoding="utf-8" standalone="yes"?>
<Relationships xmlns="http://schemas.openxmlformats.org/package/2006/relationships">
  <Relationship Id="rId8" Type="http://schemas.openxmlformats.org/officeDocument/2006/relationships/image" Target="../media/image7.png" />
  <Relationship Id="rId3" Type="http://schemas.openxmlformats.org/officeDocument/2006/relationships/image" Target="../media/image29.png" />
  <Relationship Id="rId7" Type="http://schemas.openxmlformats.org/officeDocument/2006/relationships/image" Target="../media/image32.png" />
  <Relationship Id="rId2" Type="http://schemas.openxmlformats.org/officeDocument/2006/relationships/image" Target="../media/image28.png" />
  <Relationship Id="rId1" Type="http://schemas.openxmlformats.org/officeDocument/2006/relationships/slideLayout" Target="../slideLayouts/slideLayout1.xml" />
  <Relationship Id="rId6" Type="http://schemas.openxmlformats.org/officeDocument/2006/relationships/image" Target="../media/image31.png" />
  <Relationship Id="rId5" Type="http://schemas.openxmlformats.org/officeDocument/2006/relationships/image" Target="../media/image30.png" />
  <Relationship Id="rId4" Type="http://schemas.microsoft.com/office/2007/relationships/hdphoto" Target="../media/hdphoto2.wdp" />
  <Relationship Id="rId9" Type="http://schemas.openxmlformats.org/officeDocument/2006/relationships/hyperlink" Target="http://help.mapion.co.jp/webview/arukuto_help/setting/stepcount.html" TargetMode="External" />
</Relationships>
</file>

<file path=ppt/slides/_rels/slide7.xml.rels>&#65279;<?xml version="1.0" encoding="utf-8" standalone="yes"?>
<Relationships xmlns="http://schemas.openxmlformats.org/package/2006/relationships">
  <Relationship Id="rId8" Type="http://schemas.openxmlformats.org/officeDocument/2006/relationships/image" Target="../media/image34.png" />
  <Relationship Id="rId13" Type="http://schemas.openxmlformats.org/officeDocument/2006/relationships/image" Target="../media/image39.png" />
  <Relationship Id="rId3" Type="http://schemas.openxmlformats.org/officeDocument/2006/relationships/image" Target="../media/image4.png" />
  <Relationship Id="rId7" Type="http://schemas.openxmlformats.org/officeDocument/2006/relationships/image" Target="../media/image33.png" />
  <Relationship Id="rId12" Type="http://schemas.openxmlformats.org/officeDocument/2006/relationships/image" Target="../media/image38.png" />
  <Relationship Id="rId2" Type="http://schemas.openxmlformats.org/officeDocument/2006/relationships/notesSlide" Target="../notesSlides/notesSlide3.xml" />
  <Relationship Id="rId1" Type="http://schemas.openxmlformats.org/officeDocument/2006/relationships/slideLayout" Target="../slideLayouts/slideLayout1.xml" />
  <Relationship Id="rId6" Type="http://schemas.openxmlformats.org/officeDocument/2006/relationships/image" Target="../media/image6.emf" />
  <Relationship Id="rId11" Type="http://schemas.openxmlformats.org/officeDocument/2006/relationships/image" Target="../media/image37.png" />
  <Relationship Id="rId5" Type="http://schemas.openxmlformats.org/officeDocument/2006/relationships/image" Target="../media/image12.png" />
  <Relationship Id="rId10" Type="http://schemas.openxmlformats.org/officeDocument/2006/relationships/image" Target="../media/image36.png" />
  <Relationship Id="rId4" Type="http://schemas.openxmlformats.org/officeDocument/2006/relationships/image" Target="../media/image5.png" />
  <Relationship Id="rId9" Type="http://schemas.openxmlformats.org/officeDocument/2006/relationships/image" Target="../media/image35.png" />
</Relationships>
</file>

<file path=ppt/slides/_rels/slide8.xml.rels>&#65279;<?xml version="1.0" encoding="utf-8" standalone="yes"?>
<Relationships xmlns="http://schemas.openxmlformats.org/package/2006/relationships">
  <Relationship Id="rId8" Type="http://schemas.openxmlformats.org/officeDocument/2006/relationships/hyperlink" Target="http://help.mapion.co.jp/webview/arukuto_help/other/inheriting.html" TargetMode="External" />
  <Relationship Id="rId3" Type="http://schemas.openxmlformats.org/officeDocument/2006/relationships/image" Target="../media/image40.png" />
  <Relationship Id="rId7" Type="http://schemas.openxmlformats.org/officeDocument/2006/relationships/image" Target="../media/image4.png" />
  <Relationship Id="rId2" Type="http://schemas.openxmlformats.org/officeDocument/2006/relationships/notesSlide" Target="../notesSlides/notesSlide4.xml" />
  <Relationship Id="rId1" Type="http://schemas.openxmlformats.org/officeDocument/2006/relationships/slideLayout" Target="../slideLayouts/slideLayout1.xml" />
  <Relationship Id="rId6" Type="http://schemas.openxmlformats.org/officeDocument/2006/relationships/image" Target="../media/image43.png" />
  <Relationship Id="rId5" Type="http://schemas.openxmlformats.org/officeDocument/2006/relationships/image" Target="../media/image42.png" />
  <Relationship Id="rId4" Type="http://schemas.openxmlformats.org/officeDocument/2006/relationships/image" Target="../media/image41.pn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44.png" />
  <Relationship Id="rId2" Type="http://schemas.openxmlformats.org/officeDocument/2006/relationships/notesSlide" Target="../notesSlides/notesSlide5.xml" />
  <Relationship Id="rId1" Type="http://schemas.openxmlformats.org/officeDocument/2006/relationships/slideLayout" Target="../slideLayouts/slideLayout1.xml" />
  <Relationship Id="rId6" Type="http://schemas.openxmlformats.org/officeDocument/2006/relationships/image" Target="../media/image41.png" />
  <Relationship Id="rId5" Type="http://schemas.openxmlformats.org/officeDocument/2006/relationships/image" Target="../media/image16.png" />
  <Relationship Id="rId4" Type="http://schemas.openxmlformats.org/officeDocument/2006/relationships/image" Target="../media/image45.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D07C2513-1E21-A145-39B3-4633327F246D}"/>
              </a:ext>
            </a:extLst>
          </p:cNvPr>
          <p:cNvGraphicFramePr>
            <a:graphicFrameLocks noGrp="1"/>
          </p:cNvGraphicFramePr>
          <p:nvPr>
            <p:extLst>
              <p:ext uri="{D42A27DB-BD31-4B8C-83A1-F6EECF244321}">
                <p14:modId xmlns:p14="http://schemas.microsoft.com/office/powerpoint/2010/main" val="4078263435"/>
              </p:ext>
            </p:extLst>
          </p:nvPr>
        </p:nvGraphicFramePr>
        <p:xfrm>
          <a:off x="339689" y="831359"/>
          <a:ext cx="6178621" cy="5040003"/>
        </p:xfrm>
        <a:graphic>
          <a:graphicData uri="http://schemas.openxmlformats.org/drawingml/2006/table">
            <a:tbl>
              <a:tblPr firstRow="1" bandRow="1">
                <a:tableStyleId>{5C22544A-7EE6-4342-B048-85BDC9FD1C3A}</a:tableStyleId>
              </a:tblPr>
              <a:tblGrid>
                <a:gridCol w="4821273">
                  <a:extLst>
                    <a:ext uri="{9D8B030D-6E8A-4147-A177-3AD203B41FA5}">
                      <a16:colId xmlns:a16="http://schemas.microsoft.com/office/drawing/2014/main" val="4237332412"/>
                    </a:ext>
                  </a:extLst>
                </a:gridCol>
                <a:gridCol w="442912">
                  <a:extLst>
                    <a:ext uri="{9D8B030D-6E8A-4147-A177-3AD203B41FA5}">
                      <a16:colId xmlns:a16="http://schemas.microsoft.com/office/drawing/2014/main" val="3529034394"/>
                    </a:ext>
                  </a:extLst>
                </a:gridCol>
                <a:gridCol w="914436">
                  <a:extLst>
                    <a:ext uri="{9D8B030D-6E8A-4147-A177-3AD203B41FA5}">
                      <a16:colId xmlns:a16="http://schemas.microsoft.com/office/drawing/2014/main" val="1341439466"/>
                    </a:ext>
                  </a:extLst>
                </a:gridCol>
              </a:tblGrid>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aruku&amp;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のインストールと会員登録</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2P</a:t>
                      </a:r>
                      <a:r>
                        <a:rPr kumimoji="1" lang="ja-JP" altLang="en-US" sz="1400" b="0" dirty="0">
                          <a:solidFill>
                            <a:schemeClr val="tx1"/>
                          </a:solidFill>
                          <a:latin typeface="游ゴシック" panose="020B0400000000000000" pitchFamily="50" charset="-128"/>
                          <a:ea typeface="游ゴシック" panose="020B0400000000000000" pitchFamily="50" charset="-128"/>
                          <a:hlinkClick r:id="rId3" action="ppaction://hlinksldjump"/>
                        </a:rPr>
                        <a:t>～</a:t>
                      </a:r>
                      <a:r>
                        <a:rPr kumimoji="1" lang="en-US" altLang="ja-JP" sz="1400" b="0" dirty="0">
                          <a:solidFill>
                            <a:schemeClr val="tx1"/>
                          </a:solidFill>
                          <a:latin typeface="游ゴシック" panose="020B0400000000000000" pitchFamily="50" charset="-128"/>
                          <a:ea typeface="游ゴシック" panose="020B0400000000000000" pitchFamily="50" charset="-128"/>
                          <a:hlinkClick r:id="rId3" action="ppaction://hlinksldjump"/>
                        </a:rPr>
                        <a:t>3P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954657"/>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団体専用機能の設定 （団体会員認証）</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4" action="ppaction://hlinksldjump"/>
                        </a:rPr>
                        <a:t>4P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975895"/>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aruku&amp;</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スタート画面、アプリ機能例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5" action="ppaction://hlinksldjump"/>
                        </a:rPr>
                        <a:t>5P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417965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【Android</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のみ</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インストール時の歩数計測設定</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6" action="ppaction://hlinksldjump"/>
                        </a:rPr>
                        <a:t>6P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48063"/>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団体ランキングの確認方法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7" action="ppaction://hlinksldjump"/>
                        </a:rPr>
                        <a:t>7P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975418"/>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その他の確認</a:t>
                      </a: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b">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009392"/>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・手動で「団体コード」を入力し、団体に参加する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8P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808826"/>
                  </a:ext>
                </a:extLst>
              </a:tr>
              <a:tr h="415909">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・引き継ぎ用メールアドレスを登録する</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8" action="ppaction://hlinksldjump"/>
                        </a:rPr>
                        <a:t>8P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58735"/>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・自分の参加団体</a:t>
                      </a:r>
                      <a:r>
                        <a:rPr kumimoji="1" lang="en-US" altLang="ja-JP" sz="1400" b="1" dirty="0">
                          <a:solidFill>
                            <a:schemeClr val="tx1">
                              <a:lumMod val="50000"/>
                              <a:lumOff val="50000"/>
                            </a:schemeClr>
                          </a:solidFill>
                          <a:latin typeface="游ゴシック" panose="020B0400000000000000" pitchFamily="50" charset="-128"/>
                          <a:ea typeface="游ゴシック" panose="020B0400000000000000" pitchFamily="50" charset="-128"/>
                        </a:rPr>
                        <a:t>/</a:t>
                      </a:r>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所属グループの確認方法</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9"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997177"/>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・イベント参加時のチェック項目</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9" action="ppaction://hlinksldjump"/>
                        </a:rPr>
                        <a:t>9P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70173"/>
                  </a:ext>
                </a:extLst>
              </a:tr>
              <a:tr h="372513">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・団体参加時に認証エラーが発生する場合</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10" action="ppaction://hlinksldjump"/>
                        </a:rPr>
                        <a:t>10P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693876"/>
                  </a:ext>
                </a:extLst>
              </a:tr>
              <a:tr h="638588">
                <a:tc>
                  <a:txBody>
                    <a:bodyPr/>
                    <a:lstStyle/>
                    <a:p>
                      <a:r>
                        <a:rPr kumimoji="1" lang="ja-JP" altLang="en-US" sz="1400" b="1" dirty="0">
                          <a:solidFill>
                            <a:schemeClr val="tx1">
                              <a:lumMod val="50000"/>
                              <a:lumOff val="50000"/>
                            </a:schemeClr>
                          </a:solidFill>
                          <a:latin typeface="游ゴシック" panose="020B0400000000000000" pitchFamily="50" charset="-128"/>
                          <a:ea typeface="游ゴシック" panose="020B0400000000000000" pitchFamily="50" charset="-128"/>
                        </a:rPr>
                        <a:t>◆ よくある質問</a:t>
                      </a: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endParaRPr kumimoji="1" lang="ja-JP" altLang="en-US" sz="1400" b="1" dirty="0">
                        <a:solidFill>
                          <a:srgbClr val="F26B7B"/>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0" dirty="0">
                          <a:solidFill>
                            <a:schemeClr val="tx1"/>
                          </a:solidFill>
                          <a:latin typeface="游ゴシック" panose="020B0400000000000000" pitchFamily="50" charset="-128"/>
                          <a:ea typeface="游ゴシック" panose="020B0400000000000000" pitchFamily="50" charset="-128"/>
                          <a:hlinkClick r:id="rId11" action="ppaction://hlinksldjump"/>
                        </a:rPr>
                        <a:t>11P</a:t>
                      </a:r>
                      <a:endParaRPr kumimoji="1" lang="ja-JP" altLang="en-US" sz="14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noFill/>
                      <a:prstDash val="sysDash"/>
                      <a:round/>
                      <a:headEnd type="none" w="med" len="med"/>
                      <a:tailEnd type="none" w="med" len="med"/>
                    </a:lnL>
                    <a:lnR w="3175" cap="flat" cmpd="sng" algn="ctr">
                      <a:noFill/>
                      <a:prstDash val="sysDash"/>
                      <a:round/>
                      <a:headEnd type="none" w="med" len="med"/>
                      <a:tailEnd type="none" w="med" len="med"/>
                    </a:lnR>
                    <a:lnT w="3175" cap="flat" cmpd="sng" algn="ctr">
                      <a:noFill/>
                      <a:prstDash val="sysDash"/>
                      <a:round/>
                      <a:headEnd type="none" w="med" len="med"/>
                      <a:tailEnd type="none" w="med" len="med"/>
                    </a:lnT>
                    <a:lnB w="317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5031478"/>
                  </a:ext>
                </a:extLst>
              </a:tr>
            </a:tbl>
          </a:graphicData>
        </a:graphic>
      </p:graphicFrame>
      <p:pic>
        <p:nvPicPr>
          <p:cNvPr id="10" name="図 9" descr="マグカップ が含まれている画像&#10;&#10;自動的に生成された説明">
            <a:extLst>
              <a:ext uri="{FF2B5EF4-FFF2-40B4-BE49-F238E27FC236}">
                <a16:creationId xmlns:a16="http://schemas.microsoft.com/office/drawing/2014/main" id="{CBFD112B-0B5F-1F1B-2020-9BB109AAB1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3277" y="6065614"/>
            <a:ext cx="1688676" cy="2483346"/>
          </a:xfrm>
          <a:prstGeom prst="rect">
            <a:avLst/>
          </a:prstGeom>
        </p:spPr>
      </p:pic>
      <p:sp>
        <p:nvSpPr>
          <p:cNvPr id="11" name="円形吹き出し 8">
            <a:extLst>
              <a:ext uri="{FF2B5EF4-FFF2-40B4-BE49-F238E27FC236}">
                <a16:creationId xmlns:a16="http://schemas.microsoft.com/office/drawing/2014/main" id="{8ED87420-D5C0-4A88-3BB3-5B342D9F6DD1}"/>
              </a:ext>
            </a:extLst>
          </p:cNvPr>
          <p:cNvSpPr/>
          <p:nvPr/>
        </p:nvSpPr>
        <p:spPr>
          <a:xfrm flipH="1">
            <a:off x="2802480" y="6340917"/>
            <a:ext cx="2791495" cy="1342592"/>
          </a:xfrm>
          <a:prstGeom prst="wedgeEllipseCallout">
            <a:avLst>
              <a:gd name="adj1" fmla="val 59599"/>
              <a:gd name="adj2" fmla="val -6961"/>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次のページからの説明</a:t>
            </a:r>
            <a:r>
              <a:rPr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を読んで、</a:t>
            </a:r>
            <a:r>
              <a:rPr kumimoji="1" lang="ja-JP" altLang="en-US" sz="1400" b="1" dirty="0">
                <a:solidFill>
                  <a:schemeClr val="bg1"/>
                </a:solidFill>
                <a:latin typeface="BIZ UDPゴシック" panose="020B0400000000000000" pitchFamily="50" charset="-128"/>
                <a:ea typeface="BIZ UDPゴシック" panose="020B0400000000000000" pitchFamily="50" charset="-128"/>
                <a:cs typeface="游ゴシック体 ボールド"/>
              </a:rPr>
              <a:t>団体に参加するクト！</a:t>
            </a:r>
            <a:endParaRPr kumimoji="1" lang="en-US" altLang="ja-JP" sz="14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sp>
        <p:nvSpPr>
          <p:cNvPr id="12" name="スライド番号プレースホルダー 2">
            <a:extLst>
              <a:ext uri="{FF2B5EF4-FFF2-40B4-BE49-F238E27FC236}">
                <a16:creationId xmlns:a16="http://schemas.microsoft.com/office/drawing/2014/main" id="{D825F0D0-A9CE-64C0-D063-DBB2250A2CE1}"/>
              </a:ext>
            </a:extLst>
          </p:cNvPr>
          <p:cNvSpPr txBox="1">
            <a:spLocks/>
          </p:cNvSpPr>
          <p:nvPr/>
        </p:nvSpPr>
        <p:spPr>
          <a:xfrm>
            <a:off x="6053558" y="8873189"/>
            <a:ext cx="804441" cy="230832"/>
          </a:xfrm>
          <a:prstGeom prst="rect">
            <a:avLst/>
          </a:prstGeom>
        </p:spPr>
        <p:txBody>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E3AD3B7-D94B-B945-9C99-5743292739E9}" type="slidenum">
              <a:rPr lang="ja-JP" altLang="en-US" smtClean="0">
                <a:solidFill>
                  <a:schemeClr val="tx1">
                    <a:lumMod val="50000"/>
                    <a:lumOff val="50000"/>
                  </a:schemeClr>
                </a:solidFill>
                <a:latin typeface="BIZ UDPゴシック" panose="020B0400000000000000" pitchFamily="50" charset="-128"/>
                <a:ea typeface="BIZ UDPゴシック" panose="020B0400000000000000" pitchFamily="50" charset="-128"/>
              </a:rPr>
              <a:pPr/>
              <a:t>1</a:t>
            </a:fld>
            <a:r>
              <a:rPr lang="ja-JP" altLang="en-US">
                <a:solidFill>
                  <a:schemeClr val="tx1">
                    <a:lumMod val="50000"/>
                    <a:lumOff val="50000"/>
                  </a:schemeClr>
                </a:solidFill>
                <a:latin typeface="BIZ UDPゴシック" panose="020B0400000000000000" pitchFamily="50" charset="-128"/>
                <a:ea typeface="BIZ UDPゴシック" panose="020B0400000000000000" pitchFamily="50" charset="-128"/>
              </a:rPr>
              <a:t>ページ</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54C56AC-2F60-2940-BB7D-A4F4852DEB07}"/>
              </a:ext>
            </a:extLst>
          </p:cNvPr>
          <p:cNvSpPr txBox="1"/>
          <p:nvPr/>
        </p:nvSpPr>
        <p:spPr>
          <a:xfrm>
            <a:off x="226618" y="103863"/>
            <a:ext cx="5461343" cy="369332"/>
          </a:xfrm>
          <a:prstGeom prst="rect">
            <a:avLst/>
          </a:prstGeom>
          <a:noFill/>
        </p:spPr>
        <p:txBody>
          <a:bodyPr wrap="square" rtlCol="0">
            <a:spAutoFit/>
          </a:bodyPr>
          <a:lstStyle/>
          <a:p>
            <a:r>
              <a:rPr lang="en-US" altLang="ja-JP" b="1" dirty="0">
                <a:solidFill>
                  <a:schemeClr val="bg1">
                    <a:lumMod val="95000"/>
                  </a:schemeClr>
                </a:solidFill>
                <a:latin typeface="游ゴシック" panose="020B0400000000000000" pitchFamily="50" charset="-128"/>
                <a:ea typeface="游ゴシック" panose="020B0400000000000000" pitchFamily="50" charset="-128"/>
              </a:rPr>
              <a:t>aruku&amp;</a:t>
            </a:r>
            <a:r>
              <a:rPr lang="ja-JP" altLang="en-US" b="1" dirty="0">
                <a:solidFill>
                  <a:schemeClr val="bg1">
                    <a:lumMod val="95000"/>
                  </a:schemeClr>
                </a:solidFill>
                <a:latin typeface="游ゴシック" panose="020B0400000000000000" pitchFamily="50" charset="-128"/>
                <a:ea typeface="游ゴシック" panose="020B0400000000000000" pitchFamily="50" charset="-128"/>
              </a:rPr>
              <a:t>団体参加マニュアル 目次</a:t>
            </a:r>
            <a:endParaRPr kumimoji="1" lang="ja-JP" altLang="en-US" b="1" dirty="0">
              <a:solidFill>
                <a:schemeClr val="bg1">
                  <a:lumMod val="9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4966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a:extLst>
              <a:ext uri="{FF2B5EF4-FFF2-40B4-BE49-F238E27FC236}">
                <a16:creationId xmlns:a16="http://schemas.microsoft.com/office/drawing/2014/main" id="{E844CF5B-7777-204E-AADD-99D9183206B4}"/>
              </a:ext>
            </a:extLst>
          </p:cNvPr>
          <p:cNvSpPr/>
          <p:nvPr/>
        </p:nvSpPr>
        <p:spPr>
          <a:xfrm>
            <a:off x="545601" y="5545336"/>
            <a:ext cx="5786202" cy="2926335"/>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892930C-1BE9-F491-643A-B04BD9B7ED40}"/>
              </a:ext>
            </a:extLst>
          </p:cNvPr>
          <p:cNvSpPr txBox="1"/>
          <p:nvPr/>
        </p:nvSpPr>
        <p:spPr>
          <a:xfrm>
            <a:off x="818370" y="2860048"/>
            <a:ext cx="5311779" cy="646331"/>
          </a:xfrm>
          <a:prstGeom prst="rect">
            <a:avLst/>
          </a:prstGeom>
          <a:noFill/>
        </p:spPr>
        <p:txBody>
          <a:bodyPr wrap="square" rtlCol="0">
            <a:spAutoFit/>
          </a:bodyPr>
          <a:lstStyle/>
          <a:p>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a:t>
            </a:r>
            <a:r>
              <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「●●は既に利用されています</a:t>
            </a:r>
            <a:r>
              <a:rPr kumimoji="1" lang="ja-JP" altLang="en-US" sz="1200" b="1" spc="-300" dirty="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のエラーが発生する項目は、</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一度登録された情報と同じ情報を登録することができない項目です。</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　　お客様の状況に応じて</a:t>
            </a:r>
            <a:r>
              <a:rPr lang="ja-JP" altLang="en-US" sz="1200" b="1" spc="-300" dirty="0">
                <a:solidFill>
                  <a:srgbClr val="F5321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rgbClr val="F53211"/>
                </a:solidFill>
                <a:latin typeface="Yu Gothic" panose="020B0400000000000000" pitchFamily="34" charset="-128"/>
                <a:ea typeface="Yu Gothic" panose="020B0400000000000000" pitchFamily="34" charset="-128"/>
                <a:cs typeface="游ゴシック体 ボールド"/>
              </a:rPr>
              <a:t>以下のご対応をお願いします。</a:t>
            </a:r>
            <a:endParaRPr kumimoji="1" lang="en-US" altLang="ja-JP" sz="1200" b="1" dirty="0">
              <a:solidFill>
                <a:srgbClr val="F53211"/>
              </a:solidFill>
              <a:latin typeface="Yu Gothic" panose="020B0400000000000000" pitchFamily="34" charset="-128"/>
              <a:ea typeface="Yu Gothic" panose="020B0400000000000000" pitchFamily="34" charset="-128"/>
              <a:cs typeface="游ゴシック体 ボールド"/>
            </a:endParaRPr>
          </a:p>
        </p:txBody>
      </p:sp>
      <p:sp>
        <p:nvSpPr>
          <p:cNvPr id="16" name="正方形/長方形 15">
            <a:extLst>
              <a:ext uri="{FF2B5EF4-FFF2-40B4-BE49-F238E27FC236}">
                <a16:creationId xmlns:a16="http://schemas.microsoft.com/office/drawing/2014/main" id="{C4840D60-4F26-AD4A-806B-63263B6C9E80}"/>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D56FAE9D-2573-DD41-9E09-09EA4108112D}"/>
              </a:ext>
            </a:extLst>
          </p:cNvPr>
          <p:cNvSpPr txBox="1"/>
          <p:nvPr/>
        </p:nvSpPr>
        <p:spPr>
          <a:xfrm>
            <a:off x="1196575" y="1006078"/>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団体参加時に認証エラーが発生する場合</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4" name="グループ化 3">
            <a:extLst>
              <a:ext uri="{FF2B5EF4-FFF2-40B4-BE49-F238E27FC236}">
                <a16:creationId xmlns:a16="http://schemas.microsoft.com/office/drawing/2014/main" id="{39211918-1852-B145-B192-B545E97676E9}"/>
              </a:ext>
            </a:extLst>
          </p:cNvPr>
          <p:cNvGrpSpPr/>
          <p:nvPr/>
        </p:nvGrpSpPr>
        <p:grpSpPr>
          <a:xfrm>
            <a:off x="725720" y="1416778"/>
            <a:ext cx="5404429" cy="1354610"/>
            <a:chOff x="725720" y="1448310"/>
            <a:chExt cx="5404429" cy="1354610"/>
          </a:xfrm>
        </p:grpSpPr>
        <p:sp>
          <p:nvSpPr>
            <p:cNvPr id="18" name="角丸四角形 17">
              <a:extLst>
                <a:ext uri="{FF2B5EF4-FFF2-40B4-BE49-F238E27FC236}">
                  <a16:creationId xmlns:a16="http://schemas.microsoft.com/office/drawing/2014/main" id="{4E6F10ED-B04C-014B-A909-2EDD4C263C5C}"/>
                </a:ext>
              </a:extLst>
            </p:cNvPr>
            <p:cNvSpPr/>
            <p:nvPr/>
          </p:nvSpPr>
          <p:spPr>
            <a:xfrm>
              <a:off x="725720" y="1448310"/>
              <a:ext cx="5404429" cy="1354610"/>
            </a:xfrm>
            <a:prstGeom prst="roundRect">
              <a:avLst>
                <a:gd name="adj" fmla="val 8520"/>
              </a:avLst>
            </a:prstGeom>
            <a:solidFill>
              <a:srgbClr val="F532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5D2DC0F0-CC01-3441-BDCE-7FB1077BBE55}"/>
                </a:ext>
              </a:extLst>
            </p:cNvPr>
            <p:cNvSpPr txBox="1"/>
            <p:nvPr/>
          </p:nvSpPr>
          <p:spPr>
            <a:xfrm>
              <a:off x="1486894" y="1590196"/>
              <a:ext cx="4373159" cy="523220"/>
            </a:xfrm>
            <a:prstGeom prst="rect">
              <a:avLst/>
            </a:prstGeom>
            <a:noFill/>
            <a:ln>
              <a:noFill/>
            </a:ln>
          </p:spPr>
          <p:txBody>
            <a:bodyPr wrap="square" rtlCol="0">
              <a:spAutoFit/>
            </a:bodyPr>
            <a:lstStyle/>
            <a:p>
              <a:r>
                <a:rPr lang="ja-JP" altLang="en-US" sz="1400" b="1">
                  <a:solidFill>
                    <a:schemeClr val="bg1"/>
                  </a:solidFill>
                  <a:latin typeface="Yu Gothic" panose="020B0400000000000000" pitchFamily="34" charset="-128"/>
                  <a:ea typeface="Yu Gothic" panose="020B0400000000000000" pitchFamily="34" charset="-128"/>
                </a:rPr>
                <a:t>前回の参加以降</a:t>
              </a:r>
              <a:r>
                <a:rPr lang="ja-JP" altLang="en-US" sz="1400" b="1" spc="-300">
                  <a:solidFill>
                    <a:schemeClr val="bg1"/>
                  </a:solidFill>
                  <a:latin typeface="Yu Gothic" panose="020B0400000000000000" pitchFamily="34" charset="-128"/>
                  <a:ea typeface="Yu Gothic" panose="020B0400000000000000" pitchFamily="34" charset="-128"/>
                </a:rPr>
                <a:t>、</a:t>
              </a:r>
              <a:r>
                <a:rPr lang="ja-JP" altLang="en-US" sz="1400" b="1">
                  <a:solidFill>
                    <a:schemeClr val="bg1"/>
                  </a:solidFill>
                  <a:latin typeface="Yu Gothic" panose="020B0400000000000000" pitchFamily="34" charset="-128"/>
                  <a:ea typeface="Yu Gothic" panose="020B0400000000000000" pitchFamily="34" charset="-128"/>
                </a:rPr>
                <a:t>スマートフォンの機種変更をしていませんか？</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nvGrpSpPr>
            <p:cNvPr id="3" name="グループ化 2">
              <a:extLst>
                <a:ext uri="{FF2B5EF4-FFF2-40B4-BE49-F238E27FC236}">
                  <a16:creationId xmlns:a16="http://schemas.microsoft.com/office/drawing/2014/main" id="{04FB1A14-3FB4-7A41-A3A8-3348D259C6BA}"/>
                </a:ext>
              </a:extLst>
            </p:cNvPr>
            <p:cNvGrpSpPr/>
            <p:nvPr/>
          </p:nvGrpSpPr>
          <p:grpSpPr>
            <a:xfrm>
              <a:off x="984622" y="1661005"/>
              <a:ext cx="365024" cy="369332"/>
              <a:chOff x="1270871" y="1573544"/>
              <a:chExt cx="365024" cy="369332"/>
            </a:xfrm>
          </p:grpSpPr>
          <p:sp>
            <p:nvSpPr>
              <p:cNvPr id="21" name="角丸四角形 20">
                <a:extLst>
                  <a:ext uri="{FF2B5EF4-FFF2-40B4-BE49-F238E27FC236}">
                    <a16:creationId xmlns:a16="http://schemas.microsoft.com/office/drawing/2014/main" id="{428CA6C6-1C91-8C4B-A1DA-BDF4BE81B4A2}"/>
                  </a:ext>
                </a:extLst>
              </p:cNvPr>
              <p:cNvSpPr/>
              <p:nvPr/>
            </p:nvSpPr>
            <p:spPr>
              <a:xfrm>
                <a:off x="1297341" y="1581565"/>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EAE0146-54FE-534A-AAA6-E3CF36DA0B51}"/>
                  </a:ext>
                </a:extLst>
              </p:cNvPr>
              <p:cNvSpPr txBox="1"/>
              <p:nvPr/>
            </p:nvSpPr>
            <p:spPr>
              <a:xfrm>
                <a:off x="1270871" y="1573544"/>
                <a:ext cx="338554" cy="369332"/>
              </a:xfrm>
              <a:prstGeom prst="rect">
                <a:avLst/>
              </a:prstGeom>
              <a:noFill/>
              <a:ln>
                <a:noFill/>
              </a:ln>
            </p:spPr>
            <p:txBody>
              <a:bodyPr wrap="square" rtlCol="0">
                <a:spAutoFit/>
              </a:bodyPr>
              <a:lstStyle/>
              <a:p>
                <a:r>
                  <a:rPr lang="ja-JP" altLang="en-US" b="0" i="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sp>
          <p:nvSpPr>
            <p:cNvPr id="24" name="テキスト ボックス 23">
              <a:extLst>
                <a:ext uri="{FF2B5EF4-FFF2-40B4-BE49-F238E27FC236}">
                  <a16:creationId xmlns:a16="http://schemas.microsoft.com/office/drawing/2014/main" id="{FAFF4346-3052-DF41-A730-0F0ABD08AD8E}"/>
                </a:ext>
              </a:extLst>
            </p:cNvPr>
            <p:cNvSpPr txBox="1"/>
            <p:nvPr/>
          </p:nvSpPr>
          <p:spPr>
            <a:xfrm>
              <a:off x="1486894" y="2152226"/>
              <a:ext cx="4436828" cy="523220"/>
            </a:xfrm>
            <a:prstGeom prst="rect">
              <a:avLst/>
            </a:prstGeom>
            <a:noFill/>
            <a:ln>
              <a:noFill/>
            </a:ln>
          </p:spPr>
          <p:txBody>
            <a:bodyPr wrap="square" rtlCol="0">
              <a:spAutoFit/>
            </a:bodyPr>
            <a:lstStyle/>
            <a:p>
              <a:r>
                <a:rPr lang="ja-JP" altLang="en-US" sz="1400" b="1" dirty="0">
                  <a:solidFill>
                    <a:schemeClr val="bg1"/>
                  </a:solidFill>
                  <a:latin typeface="Yu Gothic" panose="020B0400000000000000" pitchFamily="34" charset="-128"/>
                  <a:ea typeface="Yu Gothic" panose="020B0400000000000000" pitchFamily="34" charset="-128"/>
                </a:rPr>
                <a:t>前回の参加以降、退会をせずに</a:t>
              </a:r>
              <a:r>
                <a:rPr lang="en" altLang="ja-JP" sz="1400" b="1" dirty="0" err="1">
                  <a:solidFill>
                    <a:schemeClr val="bg1"/>
                  </a:solidFill>
                  <a:latin typeface="Yu Gothic" panose="020B0400000000000000" pitchFamily="34" charset="-128"/>
                  <a:ea typeface="Yu Gothic" panose="020B0400000000000000" pitchFamily="34" charset="-128"/>
                </a:rPr>
                <a:t>aruku</a:t>
              </a:r>
              <a:r>
                <a:rPr lang="en" altLang="ja-JP" sz="1400" b="1" dirty="0">
                  <a:solidFill>
                    <a:schemeClr val="bg1"/>
                  </a:solidFill>
                  <a:latin typeface="Yu Gothic" panose="020B0400000000000000" pitchFamily="34" charset="-128"/>
                  <a:ea typeface="Yu Gothic" panose="020B0400000000000000" pitchFamily="34" charset="-128"/>
                </a:rPr>
                <a:t>&amp;</a:t>
              </a:r>
              <a:r>
                <a:rPr lang="ja-JP" altLang="en-US" sz="1400" b="1" dirty="0">
                  <a:solidFill>
                    <a:schemeClr val="bg1"/>
                  </a:solidFill>
                  <a:latin typeface="Yu Gothic" panose="020B0400000000000000" pitchFamily="34" charset="-128"/>
                  <a:ea typeface="Yu Gothic" panose="020B0400000000000000" pitchFamily="34" charset="-128"/>
                </a:rPr>
                <a:t>を削除したり、別のアカウントでスタートしたりしていませんか？</a:t>
              </a:r>
              <a:endParaRPr lang="en-US" altLang="ja-JP" sz="1400" b="1" dirty="0">
                <a:solidFill>
                  <a:schemeClr val="bg1"/>
                </a:solidFill>
                <a:latin typeface="Yu Gothic" panose="020B0400000000000000" pitchFamily="34" charset="-128"/>
                <a:ea typeface="Yu Gothic" panose="020B0400000000000000" pitchFamily="34" charset="-128"/>
              </a:endParaRPr>
            </a:p>
          </p:txBody>
        </p:sp>
        <p:grpSp>
          <p:nvGrpSpPr>
            <p:cNvPr id="26" name="グループ化 25">
              <a:extLst>
                <a:ext uri="{FF2B5EF4-FFF2-40B4-BE49-F238E27FC236}">
                  <a16:creationId xmlns:a16="http://schemas.microsoft.com/office/drawing/2014/main" id="{36F7338E-7BF7-0641-AD5D-33D9A68EDE78}"/>
                </a:ext>
              </a:extLst>
            </p:cNvPr>
            <p:cNvGrpSpPr/>
            <p:nvPr/>
          </p:nvGrpSpPr>
          <p:grpSpPr>
            <a:xfrm>
              <a:off x="984622" y="2217597"/>
              <a:ext cx="365024" cy="369332"/>
              <a:chOff x="1270871" y="1573544"/>
              <a:chExt cx="365024" cy="369332"/>
            </a:xfrm>
          </p:grpSpPr>
          <p:sp>
            <p:nvSpPr>
              <p:cNvPr id="27" name="角丸四角形 26">
                <a:extLst>
                  <a:ext uri="{FF2B5EF4-FFF2-40B4-BE49-F238E27FC236}">
                    <a16:creationId xmlns:a16="http://schemas.microsoft.com/office/drawing/2014/main" id="{1C87ACB0-5260-484D-9057-C7C1693C398D}"/>
                  </a:ext>
                </a:extLst>
              </p:cNvPr>
              <p:cNvSpPr/>
              <p:nvPr/>
            </p:nvSpPr>
            <p:spPr>
              <a:xfrm>
                <a:off x="1297341" y="1581565"/>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7047682-8009-A349-AC6F-2260C809EEEC}"/>
                  </a:ext>
                </a:extLst>
              </p:cNvPr>
              <p:cNvSpPr txBox="1"/>
              <p:nvPr/>
            </p:nvSpPr>
            <p:spPr>
              <a:xfrm>
                <a:off x="1270871" y="1573544"/>
                <a:ext cx="338554" cy="369332"/>
              </a:xfrm>
              <a:prstGeom prst="rect">
                <a:avLst/>
              </a:prstGeom>
              <a:noFill/>
              <a:ln>
                <a:noFill/>
              </a:ln>
            </p:spPr>
            <p:txBody>
              <a:bodyPr wrap="square" rtlCol="0">
                <a:spAutoFit/>
              </a:bodyPr>
              <a:lstStyle/>
              <a:p>
                <a:r>
                  <a:rPr lang="ja-JP" altLang="en-US" b="0" i="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grpSp>
      <p:sp>
        <p:nvSpPr>
          <p:cNvPr id="30" name="角丸四角形 29">
            <a:extLst>
              <a:ext uri="{FF2B5EF4-FFF2-40B4-BE49-F238E27FC236}">
                <a16:creationId xmlns:a16="http://schemas.microsoft.com/office/drawing/2014/main" id="{89EDA35B-481B-5A43-91D5-1A1E56455806}"/>
              </a:ext>
            </a:extLst>
          </p:cNvPr>
          <p:cNvSpPr/>
          <p:nvPr/>
        </p:nvSpPr>
        <p:spPr>
          <a:xfrm>
            <a:off x="725720" y="3722345"/>
            <a:ext cx="5404429" cy="282742"/>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0BB773A-9704-9B48-A7D9-B4D069A455A7}"/>
              </a:ext>
            </a:extLst>
          </p:cNvPr>
          <p:cNvSpPr txBox="1"/>
          <p:nvPr/>
        </p:nvSpPr>
        <p:spPr>
          <a:xfrm>
            <a:off x="974356" y="3750678"/>
            <a:ext cx="4885697" cy="246221"/>
          </a:xfrm>
          <a:prstGeom prst="rect">
            <a:avLst/>
          </a:prstGeom>
          <a:noFill/>
          <a:ln>
            <a:noFill/>
          </a:ln>
        </p:spPr>
        <p:txBody>
          <a:bodyPr wrap="square" rtlCol="0">
            <a:spAutoFit/>
          </a:bodyPr>
          <a:lstStyle/>
          <a:p>
            <a:pPr marL="0" indent="0" algn="l">
              <a:buFont typeface="Arial"/>
              <a:buNone/>
            </a:pPr>
            <a:r>
              <a:rPr lang="ja-JP" altLang="en-US" sz="1000" b="1" dirty="0">
                <a:solidFill>
                  <a:schemeClr val="bg1"/>
                </a:solidFill>
                <a:latin typeface="BIZ UDPゴシック" panose="020B0400000000000000" pitchFamily="50" charset="-128"/>
                <a:ea typeface="BIZ UDPゴシック" panose="020B0400000000000000" pitchFamily="50" charset="-128"/>
              </a:rPr>
              <a:t>過去に団体参加済みのアカウントで</a:t>
            </a:r>
            <a:r>
              <a:rPr lang="ja-JP" altLang="en-US" sz="1000" b="1" spc="-300" dirty="0">
                <a:solidFill>
                  <a:schemeClr val="bg1"/>
                </a:solidFill>
                <a:latin typeface="BIZ UDPゴシック" panose="020B0400000000000000" pitchFamily="50" charset="-128"/>
                <a:ea typeface="BIZ UDPゴシック" panose="020B0400000000000000" pitchFamily="50" charset="-128"/>
              </a:rPr>
              <a:t>、</a:t>
            </a:r>
            <a:r>
              <a:rPr lang="en-US" altLang="ja-JP" sz="1000" b="1" dirty="0">
                <a:solidFill>
                  <a:schemeClr val="bg1"/>
                </a:solidFill>
                <a:latin typeface="BIZ UDPゴシック" panose="020B0400000000000000" pitchFamily="50" charset="-128"/>
                <a:ea typeface="BIZ UDPゴシック" panose="020B0400000000000000" pitchFamily="50" charset="-128"/>
              </a:rPr>
              <a:t>”</a:t>
            </a:r>
            <a:r>
              <a:rPr lang="ja-JP" altLang="en-US" sz="1000" b="1" dirty="0">
                <a:solidFill>
                  <a:schemeClr val="bg1"/>
                </a:solidFill>
                <a:latin typeface="BIZ UDPゴシック" panose="020B0400000000000000" pitchFamily="50" charset="-128"/>
                <a:ea typeface="BIZ UDPゴシック" panose="020B0400000000000000" pitchFamily="50" charset="-128"/>
              </a:rPr>
              <a:t>引き継ぎ用メールアドレス</a:t>
            </a:r>
            <a:r>
              <a:rPr lang="en-US" altLang="ja-JP" sz="1000" b="1" dirty="0">
                <a:solidFill>
                  <a:schemeClr val="bg1"/>
                </a:solidFill>
                <a:latin typeface="BIZ UDPゴシック" panose="020B0400000000000000" pitchFamily="50" charset="-128"/>
                <a:ea typeface="BIZ UDPゴシック" panose="020B0400000000000000" pitchFamily="50" charset="-128"/>
              </a:rPr>
              <a:t>” </a:t>
            </a:r>
            <a:r>
              <a:rPr lang="ja-JP" altLang="en-US" sz="1000" b="1" dirty="0">
                <a:solidFill>
                  <a:schemeClr val="bg1"/>
                </a:solidFill>
                <a:latin typeface="BIZ UDPゴシック" panose="020B0400000000000000" pitchFamily="50" charset="-128"/>
                <a:ea typeface="BIZ UDPゴシック" panose="020B0400000000000000" pitchFamily="50" charset="-128"/>
              </a:rPr>
              <a:t>を登録済みの方</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48B489EA-981A-574C-90F7-01AA89BE0866}"/>
              </a:ext>
            </a:extLst>
          </p:cNvPr>
          <p:cNvSpPr txBox="1"/>
          <p:nvPr/>
        </p:nvSpPr>
        <p:spPr>
          <a:xfrm>
            <a:off x="1172650" y="4092221"/>
            <a:ext cx="4542300" cy="430887"/>
          </a:xfrm>
          <a:prstGeom prst="rect">
            <a:avLst/>
          </a:prstGeom>
          <a:noFill/>
        </p:spPr>
        <p:txBody>
          <a:bodyPr wrap="square" rtlCol="0">
            <a:spAutoFit/>
          </a:bodyPr>
          <a:lstStyle/>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アプリを再インストール後</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「過去に利用したことがある方</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から</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メールアドレスを入力し</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引き継ぎの実施をお願いします。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33" name="角丸四角形 32">
            <a:extLst>
              <a:ext uri="{FF2B5EF4-FFF2-40B4-BE49-F238E27FC236}">
                <a16:creationId xmlns:a16="http://schemas.microsoft.com/office/drawing/2014/main" id="{C60598CF-7716-2646-98DD-DC754795538A}"/>
              </a:ext>
            </a:extLst>
          </p:cNvPr>
          <p:cNvSpPr/>
          <p:nvPr/>
        </p:nvSpPr>
        <p:spPr>
          <a:xfrm>
            <a:off x="725720" y="4747326"/>
            <a:ext cx="5404429" cy="282742"/>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BB0F8B2-F310-7F4F-81A8-1608C339C14E}"/>
              </a:ext>
            </a:extLst>
          </p:cNvPr>
          <p:cNvSpPr txBox="1"/>
          <p:nvPr/>
        </p:nvSpPr>
        <p:spPr>
          <a:xfrm>
            <a:off x="868340" y="4775659"/>
            <a:ext cx="5311779" cy="246221"/>
          </a:xfrm>
          <a:prstGeom prst="rect">
            <a:avLst/>
          </a:prstGeom>
          <a:noFill/>
          <a:ln>
            <a:noFill/>
          </a:ln>
        </p:spPr>
        <p:txBody>
          <a:bodyPr wrap="square" rtlCol="0">
            <a:spAutoFit/>
          </a:bodyPr>
          <a:lstStyle/>
          <a:p>
            <a:pPr marL="0" indent="0" algn="l">
              <a:buFont typeface="Arial"/>
              <a:buNone/>
            </a:pPr>
            <a:r>
              <a:rPr lang="ja-JP" altLang="en-US" sz="1000" b="1" dirty="0">
                <a:solidFill>
                  <a:schemeClr val="bg1"/>
                </a:solidFill>
                <a:latin typeface="BIZ UDPゴシック" panose="020B0400000000000000" pitchFamily="50" charset="-128"/>
                <a:ea typeface="BIZ UDPゴシック" panose="020B0400000000000000" pitchFamily="50" charset="-128"/>
              </a:rPr>
              <a:t>過去に団体参加済みのアカウントで</a:t>
            </a:r>
            <a:r>
              <a:rPr lang="ja-JP" altLang="en-US" sz="1000" b="1" spc="-300" dirty="0">
                <a:solidFill>
                  <a:schemeClr val="bg1"/>
                </a:solidFill>
                <a:latin typeface="BIZ UDPゴシック" panose="020B0400000000000000" pitchFamily="50" charset="-128"/>
                <a:ea typeface="BIZ UDPゴシック" panose="020B0400000000000000" pitchFamily="50" charset="-128"/>
              </a:rPr>
              <a:t>、</a:t>
            </a:r>
            <a:r>
              <a:rPr lang="ja-JP" altLang="en-US" sz="1000" b="1" dirty="0">
                <a:solidFill>
                  <a:schemeClr val="bg1"/>
                </a:solidFill>
                <a:latin typeface="BIZ UDPゴシック" panose="020B0400000000000000" pitchFamily="50" charset="-128"/>
                <a:ea typeface="BIZ UDPゴシック" panose="020B0400000000000000" pitchFamily="50" charset="-128"/>
              </a:rPr>
              <a:t>”引き継ぎ用メールアドレス” を登録していない方</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EF10E998-3415-A441-B523-E26328E4CF46}"/>
              </a:ext>
            </a:extLst>
          </p:cNvPr>
          <p:cNvSpPr txBox="1"/>
          <p:nvPr/>
        </p:nvSpPr>
        <p:spPr>
          <a:xfrm>
            <a:off x="1172650" y="5128716"/>
            <a:ext cx="4542300" cy="261610"/>
          </a:xfrm>
          <a:prstGeom prst="rect">
            <a:avLst/>
          </a:prstGeom>
          <a:noFill/>
        </p:spPr>
        <p:txBody>
          <a:bodyPr wrap="square" rtlCol="0">
            <a:spAutoFit/>
          </a:bodyPr>
          <a:lstStyle/>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以下のいずれかのご対応をお願いいたします。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36" name="テキスト ボックス 35">
            <a:extLst>
              <a:ext uri="{FF2B5EF4-FFF2-40B4-BE49-F238E27FC236}">
                <a16:creationId xmlns:a16="http://schemas.microsoft.com/office/drawing/2014/main" id="{2A75CC47-EC49-8540-BC5E-2AF64A2198F4}"/>
              </a:ext>
            </a:extLst>
          </p:cNvPr>
          <p:cNvSpPr txBox="1"/>
          <p:nvPr/>
        </p:nvSpPr>
        <p:spPr>
          <a:xfrm>
            <a:off x="793963" y="5657302"/>
            <a:ext cx="5198216" cy="307777"/>
          </a:xfrm>
          <a:prstGeom prst="rect">
            <a:avLst/>
          </a:prstGeom>
          <a:noFill/>
          <a:ln>
            <a:noFill/>
          </a:ln>
        </p:spPr>
        <p:txBody>
          <a:bodyPr wrap="square" rtlCol="0">
            <a:spAutoFit/>
          </a:bodyPr>
          <a:lstStyle/>
          <a:p>
            <a:pPr algn="ct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① 団体管理者へ連絡し</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過去の参加情報を削除してもらう。</a:t>
            </a:r>
            <a:endParaRPr lang="en-US" altLang="ja-JP" sz="1400" b="1" u="none" strike="noStrike" baseline="0" dirty="0">
              <a:solidFill>
                <a:srgbClr val="F53211"/>
              </a:solidFill>
              <a:latin typeface="Yu Gothic" panose="020B0400000000000000" pitchFamily="34" charset="-128"/>
              <a:ea typeface="Yu Gothic" panose="020B0400000000000000" pitchFamily="34" charset="-128"/>
            </a:endParaRPr>
          </a:p>
        </p:txBody>
      </p:sp>
      <p:sp>
        <p:nvSpPr>
          <p:cNvPr id="37" name="テキスト ボックス 36">
            <a:extLst>
              <a:ext uri="{FF2B5EF4-FFF2-40B4-BE49-F238E27FC236}">
                <a16:creationId xmlns:a16="http://schemas.microsoft.com/office/drawing/2014/main" id="{43B77C87-67F5-1E4E-AB01-0216CB4BA2BA}"/>
              </a:ext>
            </a:extLst>
          </p:cNvPr>
          <p:cNvSpPr txBox="1"/>
          <p:nvPr/>
        </p:nvSpPr>
        <p:spPr>
          <a:xfrm>
            <a:off x="1172649" y="5975721"/>
            <a:ext cx="4594551" cy="261610"/>
          </a:xfrm>
          <a:prstGeom prst="rect">
            <a:avLst/>
          </a:prstGeom>
          <a:noFill/>
        </p:spPr>
        <p:txBody>
          <a:bodyPr wrap="square" rtlCol="0">
            <a:spAutoFit/>
          </a:bodyPr>
          <a:lstStyle/>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参加情報削除後、新しいアカウントにて団体へ参加をお願いします。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38" name="テキスト ボックス 37">
            <a:extLst>
              <a:ext uri="{FF2B5EF4-FFF2-40B4-BE49-F238E27FC236}">
                <a16:creationId xmlns:a16="http://schemas.microsoft.com/office/drawing/2014/main" id="{046A9719-1D8F-7B44-8DEB-2B601C0512F6}"/>
              </a:ext>
            </a:extLst>
          </p:cNvPr>
          <p:cNvSpPr txBox="1"/>
          <p:nvPr/>
        </p:nvSpPr>
        <p:spPr>
          <a:xfrm>
            <a:off x="1100476" y="6301015"/>
            <a:ext cx="4847506" cy="246221"/>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団体管理者側で確認できる歩数データは削除されますので</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ご注意ください。</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
        <p:nvSpPr>
          <p:cNvPr id="39" name="テキスト ボックス 38">
            <a:extLst>
              <a:ext uri="{FF2B5EF4-FFF2-40B4-BE49-F238E27FC236}">
                <a16:creationId xmlns:a16="http://schemas.microsoft.com/office/drawing/2014/main" id="{4781CC61-5637-E343-853D-157D65800FA1}"/>
              </a:ext>
            </a:extLst>
          </p:cNvPr>
          <p:cNvSpPr txBox="1"/>
          <p:nvPr/>
        </p:nvSpPr>
        <p:spPr>
          <a:xfrm>
            <a:off x="410333" y="6655980"/>
            <a:ext cx="6167832" cy="307777"/>
          </a:xfrm>
          <a:prstGeom prst="rect">
            <a:avLst/>
          </a:prstGeom>
          <a:noFill/>
          <a:ln>
            <a:noFill/>
          </a:ln>
        </p:spPr>
        <p:txBody>
          <a:bodyPr wrap="square" rtlCol="0">
            <a:spAutoFit/>
          </a:bodyPr>
          <a:lstStyle/>
          <a:p>
            <a:pPr algn="ct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② 引き継ぎコードを利用し</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過去の状態を復元させ</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る</a:t>
            </a:r>
            <a:r>
              <a:rPr lang="ja-JP" altLang="en-US" sz="1200" b="1" dirty="0">
                <a:solidFill>
                  <a:srgbClr val="F53211"/>
                </a:solidFill>
                <a:latin typeface="Yu Gothic" panose="020B0400000000000000" pitchFamily="34" charset="-128"/>
                <a:ea typeface="Yu Gothic" panose="020B0400000000000000" pitchFamily="34" charset="-128"/>
              </a:rPr>
              <a:t>（</a:t>
            </a:r>
            <a:r>
              <a:rPr lang="en-US" altLang="ja-JP" sz="1200" b="1" dirty="0">
                <a:solidFill>
                  <a:srgbClr val="F53211"/>
                </a:solidFill>
                <a:latin typeface="Yu Gothic" panose="020B0400000000000000" pitchFamily="34" charset="-128"/>
                <a:ea typeface="Yu Gothic" panose="020B0400000000000000" pitchFamily="34" charset="-128"/>
              </a:rPr>
              <a:t>2024/12/19</a:t>
            </a:r>
            <a:r>
              <a:rPr lang="ja-JP" altLang="en-US" sz="1200" b="1" dirty="0">
                <a:solidFill>
                  <a:srgbClr val="F53211"/>
                </a:solidFill>
                <a:latin typeface="Yu Gothic" panose="020B0400000000000000" pitchFamily="34" charset="-128"/>
                <a:ea typeface="Yu Gothic" panose="020B0400000000000000" pitchFamily="34" charset="-128"/>
              </a:rPr>
              <a:t>まで）</a:t>
            </a:r>
            <a:endParaRPr lang="en-US" altLang="ja-JP" sz="1200" b="1" u="none" strike="noStrike" baseline="0" dirty="0">
              <a:solidFill>
                <a:srgbClr val="F53211"/>
              </a:solidFill>
              <a:latin typeface="Yu Gothic" panose="020B0400000000000000" pitchFamily="34" charset="-128"/>
              <a:ea typeface="Yu Gothic" panose="020B0400000000000000" pitchFamily="34" charset="-128"/>
            </a:endParaRPr>
          </a:p>
        </p:txBody>
      </p:sp>
      <p:sp>
        <p:nvSpPr>
          <p:cNvPr id="40" name="テキスト ボックス 39">
            <a:extLst>
              <a:ext uri="{FF2B5EF4-FFF2-40B4-BE49-F238E27FC236}">
                <a16:creationId xmlns:a16="http://schemas.microsoft.com/office/drawing/2014/main" id="{E9EEC87A-19FE-6345-B979-983942CE8CDF}"/>
              </a:ext>
            </a:extLst>
          </p:cNvPr>
          <p:cNvSpPr txBox="1"/>
          <p:nvPr/>
        </p:nvSpPr>
        <p:spPr>
          <a:xfrm>
            <a:off x="1406282" y="7008776"/>
            <a:ext cx="4043303" cy="430887"/>
          </a:xfrm>
          <a:prstGeom prst="rect">
            <a:avLst/>
          </a:prstGeom>
          <a:noFill/>
        </p:spPr>
        <p:txBody>
          <a:bodyPr wrap="square" rtlCol="0">
            <a:spAutoFit/>
          </a:bodyPr>
          <a:lstStyle/>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hlinkClick r:id="rId3"/>
              </a:rPr>
              <a:t>お客様サポート窓口</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から”引き継ぎコード発行希望” の</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marL="0" indent="0" algn="l">
              <a:buFont typeface="Arial"/>
              <a:buNone/>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ご連絡をお願いします。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1" name="テキスト ボックス 40">
            <a:extLst>
              <a:ext uri="{FF2B5EF4-FFF2-40B4-BE49-F238E27FC236}">
                <a16:creationId xmlns:a16="http://schemas.microsoft.com/office/drawing/2014/main" id="{C6B1FDCA-56D1-974D-96D4-7A8B8567E053}"/>
              </a:ext>
            </a:extLst>
          </p:cNvPr>
          <p:cNvSpPr txBox="1"/>
          <p:nvPr/>
        </p:nvSpPr>
        <p:spPr>
          <a:xfrm>
            <a:off x="661108" y="7485236"/>
            <a:ext cx="5681272" cy="861774"/>
          </a:xfrm>
          <a:prstGeom prst="rect">
            <a:avLst/>
          </a:prstGeom>
          <a:noFill/>
          <a:ln>
            <a:noFill/>
          </a:ln>
        </p:spPr>
        <p:txBody>
          <a:bodyPr wrap="square" rtlCol="0">
            <a:spAutoFit/>
          </a:bodyPr>
          <a:lstStyle/>
          <a:p>
            <a:pPr algn="l"/>
            <a:r>
              <a:rPr lang="en-US" altLang="ja-JP" sz="1000" dirty="0">
                <a:solidFill>
                  <a:srgbClr val="FF0000"/>
                </a:solidFill>
                <a:latin typeface="Yu Gothic Medium" panose="020B0400000000000000" pitchFamily="34" charset="-128"/>
                <a:ea typeface="Yu Gothic Medium" panose="020B0400000000000000" pitchFamily="34" charset="-128"/>
              </a:rPr>
              <a:t>※2024/12/19</a:t>
            </a:r>
            <a:r>
              <a:rPr lang="ja-JP" altLang="en-US" sz="1000" dirty="0">
                <a:solidFill>
                  <a:srgbClr val="FF0000"/>
                </a:solidFill>
                <a:latin typeface="Yu Gothic Medium" panose="020B0400000000000000" pitchFamily="34" charset="-128"/>
                <a:ea typeface="Yu Gothic Medium" panose="020B0400000000000000" pitchFamily="34" charset="-128"/>
              </a:rPr>
              <a:t>以降は、引き継ぎコードによる復元はできなくなります。ご注意ください。</a:t>
            </a:r>
            <a:br>
              <a:rPr lang="en-US" altLang="ja-JP" sz="1000" dirty="0">
                <a:solidFill>
                  <a:srgbClr val="FF0000"/>
                </a:solidFill>
                <a:latin typeface="Yu Gothic Medium" panose="020B0400000000000000" pitchFamily="34" charset="-128"/>
                <a:ea typeface="Yu Gothic Medium" panose="020B0400000000000000" pitchFamily="34" charset="-128"/>
              </a:rPr>
            </a:br>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「参加団体名」及び「団体参加時の認証項目」は漏れなくご記入ください。 </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en-US" altLang="ja-JP" sz="1000" dirty="0">
                <a:solidFill>
                  <a:srgbClr val="F55E11"/>
                </a:solidFill>
                <a:latin typeface="Yu Gothic Medium" panose="020B0400000000000000" pitchFamily="34" charset="-128"/>
                <a:ea typeface="Yu Gothic Medium" panose="020B0400000000000000" pitchFamily="34" charset="-128"/>
              </a:rPr>
              <a:t>※ aruku&amp;</a:t>
            </a:r>
            <a:r>
              <a:rPr lang="ja-JP" altLang="en-US" sz="1000" dirty="0">
                <a:solidFill>
                  <a:srgbClr val="F55E11"/>
                </a:solidFill>
                <a:latin typeface="Yu Gothic Medium" panose="020B0400000000000000" pitchFamily="34" charset="-128"/>
                <a:ea typeface="Yu Gothic Medium" panose="020B0400000000000000" pitchFamily="34" charset="-128"/>
              </a:rPr>
              <a:t>スタート時や賞品応募時に入力した情報につきましても、お分かりになる範囲でご記入をお願いします。 </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いただいた情報で個人を特定できない場合、引き継ぎコードをご案内することはできません。</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55112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4840D60-4F26-AD4A-806B-63263B6C9E80}"/>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よくある質問</a:t>
            </a:r>
            <a:endParaRPr lang="ja-JP" altLang="en-US" b="1" dirty="0">
              <a:solidFill>
                <a:schemeClr val="bg1"/>
              </a:solidFill>
              <a:latin typeface="Yu Gothic" panose="020B0400000000000000" pitchFamily="34" charset="-128"/>
              <a:ea typeface="Yu Gothic" panose="020B0400000000000000" pitchFamily="34" charset="-128"/>
            </a:endParaRPr>
          </a:p>
        </p:txBody>
      </p:sp>
      <p:grpSp>
        <p:nvGrpSpPr>
          <p:cNvPr id="15" name="グループ化 14">
            <a:extLst>
              <a:ext uri="{FF2B5EF4-FFF2-40B4-BE49-F238E27FC236}">
                <a16:creationId xmlns:a16="http://schemas.microsoft.com/office/drawing/2014/main" id="{8F8C0472-67B6-B14D-8B81-FFCC578C4440}"/>
              </a:ext>
            </a:extLst>
          </p:cNvPr>
          <p:cNvGrpSpPr/>
          <p:nvPr/>
        </p:nvGrpSpPr>
        <p:grpSpPr>
          <a:xfrm>
            <a:off x="543430" y="1177047"/>
            <a:ext cx="5617219" cy="1944166"/>
            <a:chOff x="543430" y="973952"/>
            <a:chExt cx="5617219" cy="1847458"/>
          </a:xfrm>
        </p:grpSpPr>
        <p:sp>
          <p:nvSpPr>
            <p:cNvPr id="4" name="テキスト ボックス 3">
              <a:extLst>
                <a:ext uri="{FF2B5EF4-FFF2-40B4-BE49-F238E27FC236}">
                  <a16:creationId xmlns:a16="http://schemas.microsoft.com/office/drawing/2014/main" id="{398F0E1A-6CB0-FF4C-8BD8-A93AF5D82641}"/>
                </a:ext>
              </a:extLst>
            </p:cNvPr>
            <p:cNvSpPr txBox="1"/>
            <p:nvPr/>
          </p:nvSpPr>
          <p:spPr>
            <a:xfrm>
              <a:off x="543431" y="973952"/>
              <a:ext cx="4494450"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操作方法がわかりません</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A439B6E5-17E3-5544-A870-D92629A01D85}"/>
                </a:ext>
              </a:extLst>
            </p:cNvPr>
            <p:cNvSpPr txBox="1"/>
            <p:nvPr/>
          </p:nvSpPr>
          <p:spPr>
            <a:xfrm>
              <a:off x="848870" y="1311207"/>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下記のヘルプページをご参照ください。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sp>
          <p:nvSpPr>
            <p:cNvPr id="9" name="テキスト ボックス 8">
              <a:extLst>
                <a:ext uri="{FF2B5EF4-FFF2-40B4-BE49-F238E27FC236}">
                  <a16:creationId xmlns:a16="http://schemas.microsoft.com/office/drawing/2014/main" id="{7283F09B-68AF-9045-820B-AB2D8B7450CF}"/>
                </a:ext>
              </a:extLst>
            </p:cNvPr>
            <p:cNvSpPr txBox="1"/>
            <p:nvPr/>
          </p:nvSpPr>
          <p:spPr>
            <a:xfrm>
              <a:off x="543430" y="1659752"/>
              <a:ext cx="5202049" cy="767582"/>
            </a:xfrm>
            <a:prstGeom prst="rect">
              <a:avLst/>
            </a:prstGeom>
            <a:noFill/>
            <a:ln>
              <a:noFill/>
            </a:ln>
          </p:spPr>
          <p:txBody>
            <a:bodyPr wrap="square" rtlCol="0">
              <a:spAutoFit/>
            </a:bodyPr>
            <a:lstStyle/>
            <a:p>
              <a:pPr algn="l">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iOS</a:t>
              </a:r>
              <a:r>
                <a:rPr lang="ja-JP" altLang="en-US" sz="1100">
                  <a:solidFill>
                    <a:schemeClr val="tx2"/>
                  </a:solidFill>
                  <a:latin typeface="Yu Gothic Medium" panose="020B0400000000000000" pitchFamily="34" charset="-128"/>
                  <a:ea typeface="Yu Gothic Medium" panose="020B0400000000000000" pitchFamily="34" charset="-128"/>
                </a:rPr>
                <a:t>  </a:t>
              </a:r>
              <a:r>
                <a:rPr lang="en-US" altLang="ja-JP" sz="1100" dirty="0">
                  <a:solidFill>
                    <a:schemeClr val="tx2"/>
                  </a:solidFill>
                  <a:latin typeface="Yu Gothic Medium" panose="020B0400000000000000" pitchFamily="34" charset="-128"/>
                  <a:ea typeface="Yu Gothic Medium" panose="020B0400000000000000" pitchFamily="34" charset="-128"/>
                </a:rPr>
                <a:t>: </a:t>
              </a:r>
              <a:r>
                <a:rPr lang="en-US" altLang="ja-JP" sz="1100" b="1" dirty="0">
                  <a:latin typeface="Yu Gothic" panose="020B0400000000000000" pitchFamily="34" charset="-128"/>
                  <a:ea typeface="Yu Gothic" panose="020B0400000000000000" pitchFamily="34" charset="-128"/>
                  <a:hlinkClick r:id="rId3"/>
                </a:rPr>
                <a:t>http://help.mapion.co.jp/webview/ios_arukuto/index.html</a:t>
              </a:r>
              <a:endParaRPr lang="en-US" altLang="ja-JP" sz="1100" b="1" dirty="0">
                <a:latin typeface="Yu Gothic" panose="020B0400000000000000" pitchFamily="34" charset="-128"/>
                <a:ea typeface="Yu Gothic" panose="020B0400000000000000" pitchFamily="34" charset="-128"/>
              </a:endParaRPr>
            </a:p>
            <a:p>
              <a:pPr algn="l">
                <a:lnSpc>
                  <a:spcPct val="150000"/>
                </a:lnSpc>
              </a:pPr>
              <a:r>
                <a:rPr lang="en-US" altLang="ja-JP" sz="1100" dirty="0">
                  <a:solidFill>
                    <a:schemeClr val="tx2"/>
                  </a:solidFill>
                  <a:latin typeface="Yu Gothic Medium" panose="020B0400000000000000" pitchFamily="34" charset="-128"/>
                  <a:ea typeface="Yu Gothic Medium" panose="020B0400000000000000" pitchFamily="34" charset="-128"/>
                </a:rPr>
                <a:t>Android </a:t>
              </a:r>
              <a:r>
                <a:rPr lang="en-US" altLang="ja-JP" sz="1100" b="1" dirty="0">
                  <a:solidFill>
                    <a:schemeClr val="tx2"/>
                  </a:solidFill>
                  <a:latin typeface="Yu Gothic" panose="020B0400000000000000" pitchFamily="34" charset="-128"/>
                  <a:ea typeface="Yu Gothic" panose="020B0400000000000000" pitchFamily="34" charset="-128"/>
                </a:rPr>
                <a:t>:</a:t>
              </a:r>
              <a:r>
                <a:rPr lang="ja-JP" altLang="en-US" sz="1100" b="1">
                  <a:solidFill>
                    <a:schemeClr val="tx2"/>
                  </a:solidFill>
                  <a:latin typeface="Yu Gothic" panose="020B0400000000000000" pitchFamily="34" charset="-128"/>
                  <a:ea typeface="Yu Gothic" panose="020B0400000000000000" pitchFamily="34" charset="-128"/>
                </a:rPr>
                <a:t> </a:t>
              </a:r>
              <a:r>
                <a:rPr lang="en-US" altLang="ja-JP" sz="1100" b="1" dirty="0">
                  <a:solidFill>
                    <a:schemeClr val="tx2"/>
                  </a:solidFill>
                  <a:latin typeface="Yu Gothic" panose="020B0400000000000000" pitchFamily="34" charset="-128"/>
                  <a:ea typeface="Yu Gothic" panose="020B0400000000000000" pitchFamily="34" charset="-128"/>
                  <a:hlinkClick r:id="rId4"/>
                </a:rPr>
                <a:t>https://help.mapion.co.jp/webview/android_arukuto/index.html</a:t>
              </a:r>
              <a:endParaRPr lang="en-US" altLang="ja-JP" sz="1100" b="1" dirty="0">
                <a:solidFill>
                  <a:schemeClr val="tx2"/>
                </a:solidFill>
                <a:latin typeface="Yu Gothic" panose="020B0400000000000000" pitchFamily="34" charset="-128"/>
                <a:ea typeface="Yu Gothic" panose="020B0400000000000000" pitchFamily="34" charset="-128"/>
              </a:endParaRPr>
            </a:p>
            <a:p>
              <a:pPr algn="l">
                <a:lnSpc>
                  <a:spcPct val="150000"/>
                </a:lnSpc>
              </a:pPr>
              <a:endParaRPr lang="en-US" altLang="ja-JP" sz="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1512796-1086-2C45-A27F-17A1EE775691}"/>
                </a:ext>
              </a:extLst>
            </p:cNvPr>
            <p:cNvSpPr txBox="1"/>
            <p:nvPr/>
          </p:nvSpPr>
          <p:spPr>
            <a:xfrm>
              <a:off x="563514" y="2267412"/>
              <a:ext cx="4847506"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ヘルプをみても解決しない場合は、下記のフォームよりお問い合わせください。 　</a:t>
              </a:r>
              <a:endParaRPr lang="en-US" altLang="ja-JP" sz="1000" dirty="0">
                <a:solidFill>
                  <a:srgbClr val="F55E11"/>
                </a:solidFill>
                <a:latin typeface="Yu Gothic Medium" panose="020B0400000000000000" pitchFamily="34" charset="-128"/>
                <a:ea typeface="Yu Gothic Medium" panose="020B0400000000000000" pitchFamily="34" charset="-128"/>
              </a:endParaRPr>
            </a:p>
            <a:p>
              <a:r>
                <a:rPr lang="ja-JP" altLang="en-US" sz="1000" dirty="0">
                  <a:solidFill>
                    <a:srgbClr val="F55E11"/>
                  </a:solidFill>
                  <a:latin typeface="Yu Gothic Medium" panose="020B0400000000000000" pitchFamily="34" charset="-128"/>
                  <a:ea typeface="Yu Gothic Medium" panose="020B0400000000000000" pitchFamily="34" charset="-128"/>
                </a:rPr>
                <a:t>　</a:t>
              </a:r>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お客様サポート窓口： </a:t>
              </a:r>
              <a:r>
                <a:rPr lang="en-US" altLang="ja-JP" sz="1000" b="1" dirty="0">
                  <a:latin typeface="Yu Gothic" panose="020B0400000000000000" pitchFamily="34" charset="-128"/>
                  <a:ea typeface="Yu Gothic" panose="020B0400000000000000" pitchFamily="34" charset="-128"/>
                  <a:hlinkClick r:id="rId5"/>
                </a:rPr>
                <a:t>https://www.arukuto.jp/contact/</a:t>
              </a:r>
              <a:endParaRPr lang="en-US" altLang="ja-JP" sz="1000" b="1" dirty="0">
                <a:latin typeface="Yu Gothic" panose="020B0400000000000000" pitchFamily="34" charset="-128"/>
                <a:ea typeface="Yu Gothic" panose="020B0400000000000000" pitchFamily="34" charset="-128"/>
              </a:endParaRPr>
            </a:p>
            <a:p>
              <a:pPr algn="l"/>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grpSp>
          <p:nvGrpSpPr>
            <p:cNvPr id="13" name="グループ化 12">
              <a:extLst>
                <a:ext uri="{FF2B5EF4-FFF2-40B4-BE49-F238E27FC236}">
                  <a16:creationId xmlns:a16="http://schemas.microsoft.com/office/drawing/2014/main" id="{9CCF4801-1090-EA47-9F49-B6584DD8C6BA}"/>
                </a:ext>
              </a:extLst>
            </p:cNvPr>
            <p:cNvGrpSpPr/>
            <p:nvPr/>
          </p:nvGrpSpPr>
          <p:grpSpPr>
            <a:xfrm>
              <a:off x="701316" y="1316508"/>
              <a:ext cx="155851" cy="153888"/>
              <a:chOff x="709267" y="1324459"/>
              <a:chExt cx="155851" cy="153888"/>
            </a:xfrm>
          </p:grpSpPr>
          <p:cxnSp>
            <p:nvCxnSpPr>
              <p:cNvPr id="11" name="直線コネクタ 10">
                <a:extLst>
                  <a:ext uri="{FF2B5EF4-FFF2-40B4-BE49-F238E27FC236}">
                    <a16:creationId xmlns:a16="http://schemas.microsoft.com/office/drawing/2014/main" id="{7F7629CC-D72C-4D46-AFAC-DC23A25633DD}"/>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F8BCDFA8-798B-E54C-9694-1FD05384D261}"/>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1" name="グループ化 40">
            <a:extLst>
              <a:ext uri="{FF2B5EF4-FFF2-40B4-BE49-F238E27FC236}">
                <a16:creationId xmlns:a16="http://schemas.microsoft.com/office/drawing/2014/main" id="{C6559286-059E-8346-9A11-5779D61D6569}"/>
              </a:ext>
            </a:extLst>
          </p:cNvPr>
          <p:cNvGrpSpPr/>
          <p:nvPr/>
        </p:nvGrpSpPr>
        <p:grpSpPr>
          <a:xfrm>
            <a:off x="543430" y="3327638"/>
            <a:ext cx="5835241" cy="1711958"/>
            <a:chOff x="543430" y="3027835"/>
            <a:chExt cx="5835241" cy="1711958"/>
          </a:xfrm>
        </p:grpSpPr>
        <p:sp>
          <p:nvSpPr>
            <p:cNvPr id="17" name="テキスト ボックス 16">
              <a:extLst>
                <a:ext uri="{FF2B5EF4-FFF2-40B4-BE49-F238E27FC236}">
                  <a16:creationId xmlns:a16="http://schemas.microsoft.com/office/drawing/2014/main" id="{5F7C4FA5-F26B-554A-BF70-26A96246FE82}"/>
                </a:ext>
              </a:extLst>
            </p:cNvPr>
            <p:cNvSpPr txBox="1"/>
            <p:nvPr/>
          </p:nvSpPr>
          <p:spPr>
            <a:xfrm>
              <a:off x="543430" y="3027835"/>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dirty="0">
                  <a:solidFill>
                    <a:schemeClr val="tx1">
                      <a:lumMod val="65000"/>
                      <a:lumOff val="35000"/>
                    </a:schemeClr>
                  </a:solidFill>
                  <a:latin typeface="Yu Gothic" panose="020B0400000000000000" pitchFamily="34" charset="-128"/>
                  <a:ea typeface="Yu Gothic" panose="020B0400000000000000" pitchFamily="34" charset="-128"/>
                </a:rPr>
                <a:t>どのくらいの頻度でアプリを起動すればいいですか？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9D3F03D7-AEB5-0240-9FC9-9C72AA5F5C7A}"/>
                </a:ext>
              </a:extLst>
            </p:cNvPr>
            <p:cNvSpPr txBox="1"/>
            <p:nvPr/>
          </p:nvSpPr>
          <p:spPr>
            <a:xfrm>
              <a:off x="848870" y="3365090"/>
              <a:ext cx="5311779" cy="738664"/>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 </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週間に</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回はアプリを起動してください。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また</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イベント最終日の歩数は翌日の</a:t>
              </a:r>
              <a:r>
                <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12</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時までにアプリを</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起動し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反映させてください。</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19" name="グループ化 18">
              <a:extLst>
                <a:ext uri="{FF2B5EF4-FFF2-40B4-BE49-F238E27FC236}">
                  <a16:creationId xmlns:a16="http://schemas.microsoft.com/office/drawing/2014/main" id="{22F729C6-3315-D546-9BA7-AE911144BDB9}"/>
                </a:ext>
              </a:extLst>
            </p:cNvPr>
            <p:cNvGrpSpPr/>
            <p:nvPr/>
          </p:nvGrpSpPr>
          <p:grpSpPr>
            <a:xfrm>
              <a:off x="701316" y="3370391"/>
              <a:ext cx="155851" cy="153888"/>
              <a:chOff x="709267" y="1324459"/>
              <a:chExt cx="155851" cy="153888"/>
            </a:xfrm>
          </p:grpSpPr>
          <p:cxnSp>
            <p:nvCxnSpPr>
              <p:cNvPr id="20" name="直線コネクタ 19">
                <a:extLst>
                  <a:ext uri="{FF2B5EF4-FFF2-40B4-BE49-F238E27FC236}">
                    <a16:creationId xmlns:a16="http://schemas.microsoft.com/office/drawing/2014/main" id="{C6709FFD-FF60-E34E-9B7D-8AC4944FA421}"/>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AB441D98-E520-EE48-9251-D1FA5F608CC2}"/>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22" name="テキスト ボックス 21">
              <a:extLst>
                <a:ext uri="{FF2B5EF4-FFF2-40B4-BE49-F238E27FC236}">
                  <a16:creationId xmlns:a16="http://schemas.microsoft.com/office/drawing/2014/main" id="{D88BAC13-DF43-884D-B016-B2AF9CBEF611}"/>
                </a:ext>
              </a:extLst>
            </p:cNvPr>
            <p:cNvSpPr txBox="1"/>
            <p:nvPr/>
          </p:nvSpPr>
          <p:spPr>
            <a:xfrm>
              <a:off x="563514" y="4163801"/>
              <a:ext cx="5815157" cy="575992"/>
            </a:xfrm>
            <a:prstGeom prst="rect">
              <a:avLst/>
            </a:prstGeom>
            <a:noFill/>
            <a:ln>
              <a:noFill/>
            </a:ln>
          </p:spPr>
          <p:txBody>
            <a:bodyPr wrap="square" rtlCol="0">
              <a:spAutoFit/>
            </a:bodyPr>
            <a:lstStyle/>
            <a:p>
              <a:pPr algn="l">
                <a:lnSpc>
                  <a:spcPct val="150000"/>
                </a:lnSpc>
              </a:pPr>
              <a:r>
                <a:rPr lang="ja-JP" altLang="en-US" sz="1100">
                  <a:solidFill>
                    <a:srgbClr val="002060"/>
                  </a:solidFill>
                  <a:latin typeface="Yu Gothic Medium" panose="020B0400000000000000" pitchFamily="34" charset="-128"/>
                  <a:ea typeface="Yu Gothic Medium" panose="020B0400000000000000" pitchFamily="34" charset="-128"/>
                </a:rPr>
                <a:t>歩数に関するヘルプ：　</a:t>
              </a:r>
              <a:r>
                <a:rPr lang="ja-JP" altLang="en-US" sz="1100">
                  <a:latin typeface="Yu Gothic Medium" panose="020B0400000000000000" pitchFamily="34" charset="-128"/>
                  <a:ea typeface="Yu Gothic Medium" panose="020B0400000000000000" pitchFamily="34" charset="-128"/>
                </a:rPr>
                <a:t>　　</a:t>
              </a:r>
              <a:r>
                <a:rPr lang="en-US" altLang="ja-JP" sz="1100" b="1" dirty="0">
                  <a:latin typeface="Yu Gothic" panose="020B0400000000000000" pitchFamily="34" charset="-128"/>
                  <a:ea typeface="Yu Gothic" panose="020B0400000000000000" pitchFamily="34" charset="-128"/>
                  <a:hlinkClick r:id="rId6"/>
                </a:rPr>
                <a:t>https://help.mapion.co.jp/arukutoCorporation/help/HowtoUse/Step/step.html</a:t>
              </a:r>
              <a:endParaRPr lang="ja-JP" altLang="en-US" sz="1100" b="1">
                <a:solidFill>
                  <a:schemeClr val="tx1">
                    <a:lumMod val="50000"/>
                    <a:lumOff val="50000"/>
                  </a:schemeClr>
                </a:solidFill>
                <a:latin typeface="Yu Gothic" panose="020B0400000000000000" pitchFamily="34" charset="-128"/>
                <a:ea typeface="Yu Gothic" panose="020B0400000000000000" pitchFamily="34" charset="-128"/>
              </a:endParaRPr>
            </a:p>
          </p:txBody>
        </p:sp>
      </p:grpSp>
      <p:grpSp>
        <p:nvGrpSpPr>
          <p:cNvPr id="42" name="グループ化 41">
            <a:extLst>
              <a:ext uri="{FF2B5EF4-FFF2-40B4-BE49-F238E27FC236}">
                <a16:creationId xmlns:a16="http://schemas.microsoft.com/office/drawing/2014/main" id="{E99C98F4-3D23-7C40-9686-8E4EB7062854}"/>
              </a:ext>
            </a:extLst>
          </p:cNvPr>
          <p:cNvGrpSpPr/>
          <p:nvPr/>
        </p:nvGrpSpPr>
        <p:grpSpPr>
          <a:xfrm>
            <a:off x="543430" y="5451859"/>
            <a:ext cx="5617219" cy="645032"/>
            <a:chOff x="543430" y="5152056"/>
            <a:chExt cx="5617219" cy="645032"/>
          </a:xfrm>
        </p:grpSpPr>
        <p:sp>
          <p:nvSpPr>
            <p:cNvPr id="23" name="テキスト ボックス 22">
              <a:extLst>
                <a:ext uri="{FF2B5EF4-FFF2-40B4-BE49-F238E27FC236}">
                  <a16:creationId xmlns:a16="http://schemas.microsoft.com/office/drawing/2014/main" id="{65F09C86-62E3-814C-88B2-16236003F3D9}"/>
                </a:ext>
              </a:extLst>
            </p:cNvPr>
            <p:cNvSpPr txBox="1"/>
            <p:nvPr/>
          </p:nvSpPr>
          <p:spPr>
            <a:xfrm>
              <a:off x="543430" y="5152056"/>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複数の団体に参加することはできますか？</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97E875A4-7237-844E-94A8-CBCD466B15A1}"/>
                </a:ext>
              </a:extLst>
            </p:cNvPr>
            <p:cNvSpPr txBox="1"/>
            <p:nvPr/>
          </p:nvSpPr>
          <p:spPr>
            <a:xfrm>
              <a:off x="848870" y="5489311"/>
              <a:ext cx="5311779" cy="307777"/>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最大</a:t>
              </a:r>
              <a:r>
                <a:rPr lang="en-US" altLang="ja-JP" sz="1400" b="1" dirty="0">
                  <a:solidFill>
                    <a:srgbClr val="F53211"/>
                  </a:solidFill>
                  <a:latin typeface="Yu Gothic" panose="020B0400000000000000" pitchFamily="34" charset="-128"/>
                  <a:ea typeface="Yu Gothic" panose="020B0400000000000000" pitchFamily="34" charset="-128"/>
                  <a:cs typeface="游ゴシック体 ボールド"/>
                </a:rPr>
                <a:t>10</a:t>
              </a:r>
              <a:r>
                <a:rPr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個</a:t>
              </a:r>
              <a:r>
                <a:rPr kumimoji="1" lang="ja-JP" altLang="en-US" sz="1400" b="1" dirty="0">
                  <a:solidFill>
                    <a:srgbClr val="F53211"/>
                  </a:solidFill>
                  <a:latin typeface="Yu Gothic" panose="020B0400000000000000" pitchFamily="34" charset="-128"/>
                  <a:ea typeface="Yu Gothic" panose="020B0400000000000000" pitchFamily="34" charset="-128"/>
                  <a:cs typeface="游ゴシック体 ボールド"/>
                </a:rPr>
                <a:t>まで同時に参加することができます。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25" name="グループ化 24">
              <a:extLst>
                <a:ext uri="{FF2B5EF4-FFF2-40B4-BE49-F238E27FC236}">
                  <a16:creationId xmlns:a16="http://schemas.microsoft.com/office/drawing/2014/main" id="{B37339AE-116C-8B48-AA4C-B86B9CEE47F9}"/>
                </a:ext>
              </a:extLst>
            </p:cNvPr>
            <p:cNvGrpSpPr/>
            <p:nvPr/>
          </p:nvGrpSpPr>
          <p:grpSpPr>
            <a:xfrm>
              <a:off x="701316" y="5494612"/>
              <a:ext cx="155851" cy="153888"/>
              <a:chOff x="709267" y="1324459"/>
              <a:chExt cx="155851" cy="153888"/>
            </a:xfrm>
          </p:grpSpPr>
          <p:cxnSp>
            <p:nvCxnSpPr>
              <p:cNvPr id="26" name="直線コネクタ 25">
                <a:extLst>
                  <a:ext uri="{FF2B5EF4-FFF2-40B4-BE49-F238E27FC236}">
                    <a16:creationId xmlns:a16="http://schemas.microsoft.com/office/drawing/2014/main" id="{4C9A7780-8016-454E-8838-4A771022A970}"/>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a:extLst>
                  <a:ext uri="{FF2B5EF4-FFF2-40B4-BE49-F238E27FC236}">
                    <a16:creationId xmlns:a16="http://schemas.microsoft.com/office/drawing/2014/main" id="{1B92ED99-5A93-3740-8F0E-20CADAD6F5B9}"/>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grpSp>
      <p:grpSp>
        <p:nvGrpSpPr>
          <p:cNvPr id="43" name="グループ化 42">
            <a:extLst>
              <a:ext uri="{FF2B5EF4-FFF2-40B4-BE49-F238E27FC236}">
                <a16:creationId xmlns:a16="http://schemas.microsoft.com/office/drawing/2014/main" id="{6212F070-D2E2-A141-9292-8002A38682AA}"/>
              </a:ext>
            </a:extLst>
          </p:cNvPr>
          <p:cNvGrpSpPr/>
          <p:nvPr/>
        </p:nvGrpSpPr>
        <p:grpSpPr>
          <a:xfrm>
            <a:off x="543430" y="6521004"/>
            <a:ext cx="5835241" cy="1501263"/>
            <a:chOff x="543430" y="6221201"/>
            <a:chExt cx="5835241" cy="1501263"/>
          </a:xfrm>
        </p:grpSpPr>
        <p:sp>
          <p:nvSpPr>
            <p:cNvPr id="28" name="テキスト ボックス 27">
              <a:extLst>
                <a:ext uri="{FF2B5EF4-FFF2-40B4-BE49-F238E27FC236}">
                  <a16:creationId xmlns:a16="http://schemas.microsoft.com/office/drawing/2014/main" id="{E8817646-66EE-8042-A104-FC66DF2B8421}"/>
                </a:ext>
              </a:extLst>
            </p:cNvPr>
            <p:cNvSpPr txBox="1"/>
            <p:nvPr/>
          </p:nvSpPr>
          <p:spPr>
            <a:xfrm>
              <a:off x="543430" y="6221201"/>
              <a:ext cx="5013307" cy="307777"/>
            </a:xfrm>
            <a:prstGeom prst="rect">
              <a:avLst/>
            </a:prstGeom>
            <a:noFill/>
            <a:ln>
              <a:noFill/>
            </a:ln>
          </p:spPr>
          <p:txBody>
            <a:bodyPr wrap="square" rtlCol="0">
              <a:spAutoFit/>
            </a:bodyPr>
            <a:lstStyle/>
            <a:p>
              <a:r>
                <a:rPr lang="en-US" altLang="ja-JP" sz="1400" b="1" spc="600" dirty="0">
                  <a:solidFill>
                    <a:srgbClr val="10C987"/>
                  </a:solidFill>
                  <a:latin typeface="Yu Gothic" panose="020B0400000000000000" pitchFamily="34" charset="-128"/>
                  <a:ea typeface="Yu Gothic" panose="020B0400000000000000" pitchFamily="34" charset="-128"/>
                </a:rPr>
                <a:t>Q</a:t>
              </a:r>
              <a:r>
                <a:rPr lang="ja-JP" altLang="en-US" sz="1400" b="1">
                  <a:solidFill>
                    <a:schemeClr val="tx1">
                      <a:lumMod val="65000"/>
                      <a:lumOff val="35000"/>
                    </a:schemeClr>
                  </a:solidFill>
                  <a:latin typeface="Yu Gothic" panose="020B0400000000000000" pitchFamily="34" charset="-128"/>
                  <a:ea typeface="Yu Gothic" panose="020B0400000000000000" pitchFamily="34" charset="-128"/>
                </a:rPr>
                <a:t>データを引き継ぎたいです。</a:t>
              </a:r>
              <a:endParaRPr lang="en-US" altLang="ja-JP" sz="1400" b="1" strike="noStrike" baseline="0" dirty="0">
                <a:solidFill>
                  <a:schemeClr val="tx1">
                    <a:lumMod val="65000"/>
                    <a:lumOff val="35000"/>
                  </a:schemeClr>
                </a:solidFill>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543CFE2D-663E-0F49-88A1-9483FEA3E39F}"/>
                </a:ext>
              </a:extLst>
            </p:cNvPr>
            <p:cNvSpPr txBox="1"/>
            <p:nvPr/>
          </p:nvSpPr>
          <p:spPr>
            <a:xfrm>
              <a:off x="848870" y="6558456"/>
              <a:ext cx="5529800" cy="523220"/>
            </a:xfrm>
            <a:prstGeom prst="rect">
              <a:avLst/>
            </a:prstGeom>
            <a:noFill/>
          </p:spPr>
          <p:txBody>
            <a:bodyPr wrap="square" rtlCol="0">
              <a:spAutoFit/>
            </a:bodyPr>
            <a:lstStyle/>
            <a:p>
              <a:r>
                <a:rPr kumimoji="1" lang="en" altLang="ja-JP" sz="1400" b="1" dirty="0">
                  <a:solidFill>
                    <a:srgbClr val="F53211"/>
                  </a:solidFill>
                  <a:latin typeface="Yu Gothic" panose="020B0400000000000000" pitchFamily="34" charset="-128"/>
                  <a:ea typeface="Yu Gothic" panose="020B0400000000000000" pitchFamily="34" charset="-128"/>
                  <a:cs typeface="游ゴシック体 ボールド"/>
                </a:rPr>
                <a:t>A.</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機種変更前に以下をご参照のう</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え</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「引き継ぎ用メールアドレス</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endParaRPr kumimoji="1" lang="en-US" altLang="ja-JP" sz="1400" b="1" spc="-300" dirty="0">
                <a:solidFill>
                  <a:srgbClr val="F53211"/>
                </a:solidFill>
                <a:latin typeface="Yu Gothic" panose="020B0400000000000000" pitchFamily="34" charset="-128"/>
                <a:ea typeface="Yu Gothic" panose="020B0400000000000000" pitchFamily="34" charset="-128"/>
                <a:cs typeface="游ゴシック体 ボールド"/>
              </a:endParaRPr>
            </a:p>
            <a:p>
              <a:r>
                <a:rPr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　</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の登録し</a:t>
              </a:r>
              <a:r>
                <a:rPr kumimoji="1" lang="ja-JP" altLang="en-US" sz="1400" b="1" spc="-300">
                  <a:solidFill>
                    <a:srgbClr val="F53211"/>
                  </a:solidFill>
                  <a:latin typeface="Yu Gothic" panose="020B0400000000000000" pitchFamily="34" charset="-128"/>
                  <a:ea typeface="Yu Gothic" panose="020B0400000000000000" pitchFamily="34" charset="-128"/>
                  <a:cs typeface="游ゴシック体 ボールド"/>
                </a:rPr>
                <a:t>、</a:t>
              </a:r>
              <a:r>
                <a:rPr kumimoji="1" lang="ja-JP" altLang="en-US" sz="1400" b="1">
                  <a:solidFill>
                    <a:srgbClr val="F53211"/>
                  </a:solidFill>
                  <a:latin typeface="Yu Gothic" panose="020B0400000000000000" pitchFamily="34" charset="-128"/>
                  <a:ea typeface="Yu Gothic" panose="020B0400000000000000" pitchFamily="34" charset="-128"/>
                  <a:cs typeface="游ゴシック体 ボールド"/>
                </a:rPr>
                <a:t> 新しい端末で引き継ぎの実施をお願いいたします。</a:t>
              </a:r>
              <a:endParaRPr kumimoji="1" lang="en-US" altLang="ja-JP" sz="1400" b="1" dirty="0">
                <a:solidFill>
                  <a:srgbClr val="F53211"/>
                </a:solidFill>
                <a:latin typeface="Yu Gothic" panose="020B0400000000000000" pitchFamily="34" charset="-128"/>
                <a:ea typeface="Yu Gothic" panose="020B0400000000000000" pitchFamily="34" charset="-128"/>
                <a:cs typeface="游ゴシック体 ボールド"/>
              </a:endParaRPr>
            </a:p>
          </p:txBody>
        </p:sp>
        <p:grpSp>
          <p:nvGrpSpPr>
            <p:cNvPr id="30" name="グループ化 29">
              <a:extLst>
                <a:ext uri="{FF2B5EF4-FFF2-40B4-BE49-F238E27FC236}">
                  <a16:creationId xmlns:a16="http://schemas.microsoft.com/office/drawing/2014/main" id="{F016D775-6E2D-634F-95DF-136DDA85FED3}"/>
                </a:ext>
              </a:extLst>
            </p:cNvPr>
            <p:cNvGrpSpPr/>
            <p:nvPr/>
          </p:nvGrpSpPr>
          <p:grpSpPr>
            <a:xfrm>
              <a:off x="701316" y="6563757"/>
              <a:ext cx="155851" cy="153888"/>
              <a:chOff x="709267" y="1324459"/>
              <a:chExt cx="155851" cy="153888"/>
            </a:xfrm>
          </p:grpSpPr>
          <p:cxnSp>
            <p:nvCxnSpPr>
              <p:cNvPr id="32" name="直線コネクタ 31">
                <a:extLst>
                  <a:ext uri="{FF2B5EF4-FFF2-40B4-BE49-F238E27FC236}">
                    <a16:creationId xmlns:a16="http://schemas.microsoft.com/office/drawing/2014/main" id="{3C66CA17-7FB5-DD4E-92BE-80BEC81E89FF}"/>
                  </a:ext>
                </a:extLst>
              </p:cNvPr>
              <p:cNvCxnSpPr/>
              <p:nvPr/>
            </p:nvCxnSpPr>
            <p:spPr>
              <a:xfrm>
                <a:off x="715617" y="1324459"/>
                <a:ext cx="0" cy="153888"/>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9613BC61-2D0E-7543-9834-162C31AFF87A}"/>
                  </a:ext>
                </a:extLst>
              </p:cNvPr>
              <p:cNvCxnSpPr>
                <a:cxnSpLocks/>
              </p:cNvCxnSpPr>
              <p:nvPr/>
            </p:nvCxnSpPr>
            <p:spPr>
              <a:xfrm flipH="1">
                <a:off x="709267" y="1471445"/>
                <a:ext cx="155851" cy="0"/>
              </a:xfrm>
              <a:prstGeom prst="line">
                <a:avLst/>
              </a:prstGeom>
              <a:ln w="15240">
                <a:solidFill>
                  <a:srgbClr val="10C987"/>
                </a:solidFill>
              </a:ln>
              <a:effectLst/>
            </p:spPr>
            <p:style>
              <a:lnRef idx="2">
                <a:schemeClr val="accent1"/>
              </a:lnRef>
              <a:fillRef idx="0">
                <a:schemeClr val="accent1"/>
              </a:fillRef>
              <a:effectRef idx="1">
                <a:schemeClr val="accent1"/>
              </a:effectRef>
              <a:fontRef idx="minor">
                <a:schemeClr val="tx1"/>
              </a:fontRef>
            </p:style>
          </p:cxnSp>
        </p:grpSp>
        <p:sp>
          <p:nvSpPr>
            <p:cNvPr id="34" name="テキスト ボックス 33">
              <a:extLst>
                <a:ext uri="{FF2B5EF4-FFF2-40B4-BE49-F238E27FC236}">
                  <a16:creationId xmlns:a16="http://schemas.microsoft.com/office/drawing/2014/main" id="{2B70BC56-638A-D24F-924B-97764FF0DD98}"/>
                </a:ext>
              </a:extLst>
            </p:cNvPr>
            <p:cNvSpPr txBox="1"/>
            <p:nvPr/>
          </p:nvSpPr>
          <p:spPr>
            <a:xfrm>
              <a:off x="563514" y="7146152"/>
              <a:ext cx="5815157" cy="576312"/>
            </a:xfrm>
            <a:prstGeom prst="rect">
              <a:avLst/>
            </a:prstGeom>
            <a:noFill/>
            <a:ln>
              <a:noFill/>
            </a:ln>
          </p:spPr>
          <p:txBody>
            <a:bodyPr wrap="square" rtlCol="0">
              <a:spAutoFit/>
            </a:bodyPr>
            <a:lstStyle/>
            <a:p>
              <a:pPr>
                <a:lnSpc>
                  <a:spcPct val="150000"/>
                </a:lnSpc>
              </a:pPr>
              <a:r>
                <a:rPr lang="ja-JP" altLang="en-US" sz="1100">
                  <a:solidFill>
                    <a:srgbClr val="002060"/>
                  </a:solidFill>
                  <a:latin typeface="Yu Gothic Medium" panose="020B0400000000000000" pitchFamily="34" charset="-128"/>
                  <a:ea typeface="Yu Gothic Medium" panose="020B0400000000000000" pitchFamily="34" charset="-128"/>
                </a:rPr>
                <a:t>登録</a:t>
              </a:r>
              <a:r>
                <a:rPr lang="en-US" altLang="ja-JP" sz="1100" dirty="0">
                  <a:solidFill>
                    <a:srgbClr val="002060"/>
                  </a:solidFill>
                  <a:latin typeface="Yu Gothic Medium" panose="020B0400000000000000" pitchFamily="34" charset="-128"/>
                  <a:ea typeface="Yu Gothic Medium" panose="020B0400000000000000" pitchFamily="34" charset="-128"/>
                </a:rPr>
                <a:t>/</a:t>
              </a:r>
              <a:r>
                <a:rPr lang="ja-JP" altLang="en-US" sz="1100">
                  <a:solidFill>
                    <a:srgbClr val="002060"/>
                  </a:solidFill>
                  <a:latin typeface="Yu Gothic Medium" panose="020B0400000000000000" pitchFamily="34" charset="-128"/>
                  <a:ea typeface="Yu Gothic Medium" panose="020B0400000000000000" pitchFamily="34" charset="-128"/>
                </a:rPr>
                <a:t>引き継ぎ方法：</a:t>
              </a:r>
              <a:r>
                <a:rPr lang="ja-JP" altLang="en-US" sz="1100">
                  <a:latin typeface="Yu Gothic Medium" panose="020B0400000000000000" pitchFamily="34" charset="-128"/>
                  <a:ea typeface="Yu Gothic Medium" panose="020B0400000000000000" pitchFamily="34" charset="-128"/>
                </a:rPr>
                <a:t>　　</a:t>
              </a:r>
              <a:r>
                <a:rPr lang="ja-JP" altLang="en-US" sz="1100" b="1">
                  <a:solidFill>
                    <a:srgbClr val="002060"/>
                  </a:solidFill>
                  <a:latin typeface="BIZ UDPゴシック" panose="020B0400000000000000" pitchFamily="50" charset="-128"/>
                  <a:ea typeface="BIZ UDPゴシック" panose="020B0400000000000000" pitchFamily="50" charset="-128"/>
                </a:rPr>
                <a:t>　 </a:t>
              </a:r>
              <a:r>
                <a:rPr lang="en-US" altLang="ja-JP" sz="1100" b="1" dirty="0">
                  <a:solidFill>
                    <a:srgbClr val="002060"/>
                  </a:solidFill>
                  <a:latin typeface="Yu Gothic" panose="020B0400000000000000" pitchFamily="34" charset="-128"/>
                  <a:ea typeface="Yu Gothic" panose="020B0400000000000000" pitchFamily="34" charset="-128"/>
                  <a:hlinkClick r:id="rId7"/>
                </a:rPr>
                <a:t>http://help.mapion.co.jp/webview/arukuto_help/other/inheriting.html</a:t>
              </a:r>
              <a:endParaRPr lang="en-US" altLang="ja-JP" sz="1600" b="1" dirty="0">
                <a:latin typeface="Yu Gothic" panose="020B0400000000000000" pitchFamily="34" charset="-128"/>
                <a:ea typeface="Yu Gothic" panose="020B0400000000000000" pitchFamily="34" charset="-128"/>
              </a:endParaRPr>
            </a:p>
          </p:txBody>
        </p:sp>
      </p:grpSp>
      <p:sp>
        <p:nvSpPr>
          <p:cNvPr id="3" name="正方形/長方形 2">
            <a:extLst>
              <a:ext uri="{FF2B5EF4-FFF2-40B4-BE49-F238E27FC236}">
                <a16:creationId xmlns:a16="http://schemas.microsoft.com/office/drawing/2014/main" id="{8DB6717E-B945-ED37-2B80-54487F44538D}"/>
              </a:ext>
            </a:extLst>
          </p:cNvPr>
          <p:cNvSpPr/>
          <p:nvPr/>
        </p:nvSpPr>
        <p:spPr>
          <a:xfrm>
            <a:off x="543430" y="1079769"/>
            <a:ext cx="5740637" cy="2041443"/>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5341F15-8B27-3308-9C8B-3E3C4324A232}"/>
              </a:ext>
            </a:extLst>
          </p:cNvPr>
          <p:cNvSpPr/>
          <p:nvPr/>
        </p:nvSpPr>
        <p:spPr>
          <a:xfrm>
            <a:off x="543431" y="3273613"/>
            <a:ext cx="5740637" cy="1882047"/>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99FDBEE-F90E-B33A-6B8D-2AA4D1F31355}"/>
              </a:ext>
            </a:extLst>
          </p:cNvPr>
          <p:cNvSpPr/>
          <p:nvPr/>
        </p:nvSpPr>
        <p:spPr>
          <a:xfrm>
            <a:off x="543430" y="5331810"/>
            <a:ext cx="5740637" cy="835526"/>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F236F1C-796A-4302-D2F4-9F789AB24068}"/>
              </a:ext>
            </a:extLst>
          </p:cNvPr>
          <p:cNvSpPr/>
          <p:nvPr/>
        </p:nvSpPr>
        <p:spPr>
          <a:xfrm>
            <a:off x="543430" y="6373801"/>
            <a:ext cx="5740637" cy="1777978"/>
          </a:xfrm>
          <a:prstGeom prst="rect">
            <a:avLst/>
          </a:prstGeom>
          <a:noFill/>
          <a:ln>
            <a:solidFill>
              <a:srgbClr val="10C9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312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AA730E9-DC03-B7D4-5775-E2D80D21F657}"/>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20" name="テキスト ボックス 19">
            <a:extLst>
              <a:ext uri="{FF2B5EF4-FFF2-40B4-BE49-F238E27FC236}">
                <a16:creationId xmlns:a16="http://schemas.microsoft.com/office/drawing/2014/main" id="{098645BE-E204-61F4-8120-F6AD59118039}"/>
              </a:ext>
            </a:extLst>
          </p:cNvPr>
          <p:cNvSpPr txBox="1"/>
          <p:nvPr/>
        </p:nvSpPr>
        <p:spPr>
          <a:xfrm>
            <a:off x="1306974" y="3772991"/>
            <a:ext cx="4327091" cy="538609"/>
          </a:xfrm>
          <a:prstGeom prst="rect">
            <a:avLst/>
          </a:prstGeom>
          <a:noFill/>
        </p:spPr>
        <p:txBody>
          <a:bodyPr wrap="square" rtlCol="0">
            <a:spAutoFit/>
          </a:bodyPr>
          <a:lstStyle/>
          <a:p>
            <a:pPr algn="ctr"/>
            <a:r>
              <a:rPr lang="ja-JP" altLang="en-US" sz="1300" b="1" dirty="0">
                <a:solidFill>
                  <a:srgbClr val="00B594"/>
                </a:solidFill>
                <a:latin typeface="Yu Gothic" panose="020B0400000000000000" pitchFamily="34" charset="-128"/>
                <a:ea typeface="Yu Gothic" panose="020B0400000000000000" pitchFamily="34" charset="-128"/>
              </a:rPr>
              <a:t>団体コー</a:t>
            </a:r>
            <a:r>
              <a:rPr lang="ja-JP" altLang="en-US" sz="1300" b="1" spc="-300" dirty="0">
                <a:solidFill>
                  <a:srgbClr val="00B594"/>
                </a:solidFill>
                <a:latin typeface="Yu Gothic" panose="020B0400000000000000" pitchFamily="34" charset="-128"/>
                <a:ea typeface="Yu Gothic" panose="020B0400000000000000" pitchFamily="34" charset="-128"/>
              </a:rPr>
              <a:t>ド</a:t>
            </a:r>
            <a:r>
              <a:rPr lang="ja-JP" altLang="en-US" sz="1300" b="1" dirty="0">
                <a:solidFill>
                  <a:srgbClr val="00B594"/>
                </a:solidFill>
                <a:latin typeface="Yu Gothic" panose="020B0400000000000000" pitchFamily="34" charset="-128"/>
                <a:ea typeface="Yu Gothic" panose="020B0400000000000000" pitchFamily="34" charset="-128"/>
              </a:rPr>
              <a:t> 「</a:t>
            </a:r>
            <a:r>
              <a:rPr lang="en-US" altLang="ja-JP" sz="1600" b="1" dirty="0">
                <a:solidFill>
                  <a:srgbClr val="F53211"/>
                </a:solidFill>
                <a:latin typeface="Yu Gothic" panose="020B0400000000000000" pitchFamily="34" charset="-128"/>
                <a:ea typeface="Yu Gothic" panose="020B0400000000000000" pitchFamily="34" charset="-128"/>
              </a:rPr>
              <a:t>ono</a:t>
            </a:r>
            <a:r>
              <a:rPr lang="ja-JP" altLang="en-US" sz="1500" b="1" dirty="0">
                <a:solidFill>
                  <a:srgbClr val="F53211"/>
                </a:solidFill>
                <a:latin typeface="Yu Gothic" panose="020B0400000000000000" pitchFamily="34" charset="-128"/>
                <a:ea typeface="Yu Gothic" panose="020B0400000000000000" pitchFamily="34" charset="-128"/>
              </a:rPr>
              <a:t> </a:t>
            </a:r>
            <a:r>
              <a:rPr lang="ja-JP" altLang="en-US" sz="1300" b="1" spc="-300" dirty="0">
                <a:solidFill>
                  <a:srgbClr val="00B594"/>
                </a:solidFill>
                <a:latin typeface="Yu Gothic" panose="020B0400000000000000" pitchFamily="34" charset="-128"/>
                <a:ea typeface="Yu Gothic" panose="020B0400000000000000" pitchFamily="34" charset="-128"/>
              </a:rPr>
              <a:t>」</a:t>
            </a:r>
            <a:r>
              <a:rPr lang="ja-JP" altLang="en-US" sz="1300" b="1" dirty="0">
                <a:solidFill>
                  <a:srgbClr val="00B594"/>
                </a:solidFill>
                <a:latin typeface="Yu Gothic" panose="020B0400000000000000" pitchFamily="34" charset="-128"/>
                <a:ea typeface="Yu Gothic" panose="020B0400000000000000" pitchFamily="34" charset="-128"/>
              </a:rPr>
              <a:t> が入力された状態で</a:t>
            </a:r>
            <a:endParaRPr lang="en-US" altLang="ja-JP" sz="1300" b="1" dirty="0">
              <a:solidFill>
                <a:srgbClr val="00B594"/>
              </a:solidFill>
              <a:latin typeface="Yu Gothic" panose="020B0400000000000000" pitchFamily="34" charset="-128"/>
              <a:ea typeface="Yu Gothic" panose="020B0400000000000000" pitchFamily="34" charset="-128"/>
            </a:endParaRPr>
          </a:p>
          <a:p>
            <a:pPr algn="ctr"/>
            <a:r>
              <a:rPr lang="ja-JP" altLang="en-US" sz="1300" b="1" dirty="0">
                <a:solidFill>
                  <a:srgbClr val="00B594"/>
                </a:solidFill>
                <a:latin typeface="Yu Gothic" panose="020B0400000000000000" pitchFamily="34" charset="-128"/>
                <a:ea typeface="Yu Gothic" panose="020B0400000000000000" pitchFamily="34" charset="-128"/>
              </a:rPr>
              <a:t>アプリをインストール・起動することができます。</a:t>
            </a:r>
            <a:endParaRPr lang="en-US" altLang="ja-JP" sz="1300" b="1" dirty="0">
              <a:solidFill>
                <a:srgbClr val="00B594"/>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481A7B29-A4A0-48F9-AFD8-D4A20AFD8E98}"/>
              </a:ext>
            </a:extLst>
          </p:cNvPr>
          <p:cNvSpPr txBox="1"/>
          <p:nvPr/>
        </p:nvSpPr>
        <p:spPr>
          <a:xfrm>
            <a:off x="636496" y="967394"/>
            <a:ext cx="5087278" cy="307777"/>
          </a:xfrm>
          <a:prstGeom prst="rect">
            <a:avLst/>
          </a:prstGeom>
          <a:noFill/>
          <a:ln>
            <a:noFill/>
          </a:ln>
        </p:spPr>
        <p:txBody>
          <a:bodyPr wrap="square" rtlCol="0">
            <a:spAutoFit/>
          </a:bodyPr>
          <a:lstStyle/>
          <a:p>
            <a:pPr lvl="1"/>
            <a:r>
              <a:rPr kumimoji="1" lang="en-US" altLang="ja-JP" sz="1400" b="1" dirty="0">
                <a:solidFill>
                  <a:srgbClr val="10C987"/>
                </a:solidFill>
                <a:latin typeface="Yu Gothic" panose="020B0400000000000000" pitchFamily="34" charset="-128"/>
                <a:ea typeface="Yu Gothic" panose="020B0400000000000000" pitchFamily="34" charset="-128"/>
              </a:rPr>
              <a:t>QR</a:t>
            </a:r>
            <a:r>
              <a:rPr kumimoji="1" lang="ja-JP" altLang="en-US" sz="1400" b="1" dirty="0">
                <a:solidFill>
                  <a:srgbClr val="10C987"/>
                </a:solidFill>
                <a:latin typeface="Yu Gothic" panose="020B0400000000000000" pitchFamily="34" charset="-128"/>
                <a:ea typeface="Yu Gothic" panose="020B0400000000000000" pitchFamily="34" charset="-128"/>
              </a:rPr>
              <a:t>コードを読み取る。</a:t>
            </a:r>
          </a:p>
        </p:txBody>
      </p:sp>
      <p:sp>
        <p:nvSpPr>
          <p:cNvPr id="8" name="テキスト ボックス 7">
            <a:extLst>
              <a:ext uri="{FF2B5EF4-FFF2-40B4-BE49-F238E27FC236}">
                <a16:creationId xmlns:a16="http://schemas.microsoft.com/office/drawing/2014/main" id="{5460225E-9EE0-19D0-1414-3479C8968BA9}"/>
              </a:ext>
            </a:extLst>
          </p:cNvPr>
          <p:cNvSpPr txBox="1"/>
          <p:nvPr/>
        </p:nvSpPr>
        <p:spPr>
          <a:xfrm>
            <a:off x="902354" y="4270537"/>
            <a:ext cx="5087279" cy="230832"/>
          </a:xfrm>
          <a:prstGeom prst="rect">
            <a:avLst/>
          </a:prstGeom>
          <a:noFill/>
          <a:ln>
            <a:noFill/>
          </a:ln>
        </p:spPr>
        <p:txBody>
          <a:bodyPr wrap="square" rtlCol="0">
            <a:spAutoFit/>
          </a:bodyPr>
          <a:lstStyle/>
          <a:p>
            <a:pPr algn="ct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 QR</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コードが読み取れない場合</a:t>
            </a:r>
            <a:r>
              <a:rPr lang="ja-JP" altLang="en-US" sz="900">
                <a:solidFill>
                  <a:schemeClr val="tx1">
                    <a:lumMod val="75000"/>
                    <a:lumOff val="25000"/>
                  </a:schemeClr>
                </a:solidFill>
                <a:latin typeface="Yu Gothic" panose="020B0400000000000000" pitchFamily="34" charset="-128"/>
                <a:ea typeface="Yu Gothic" panose="020B0400000000000000" pitchFamily="34" charset="-128"/>
              </a:rPr>
              <a:t>は、ブラウザ</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の</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JavaScript</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設定を</a:t>
            </a:r>
            <a:r>
              <a:rPr lang="en-US" altLang="ja-JP" sz="900" dirty="0">
                <a:solidFill>
                  <a:schemeClr val="tx1">
                    <a:lumMod val="75000"/>
                    <a:lumOff val="25000"/>
                  </a:schemeClr>
                </a:solidFill>
                <a:latin typeface="Yu Gothic" panose="020B0400000000000000" pitchFamily="34" charset="-128"/>
                <a:ea typeface="Yu Gothic" panose="020B0400000000000000" pitchFamily="34" charset="-128"/>
              </a:rPr>
              <a:t>ON</a:t>
            </a:r>
            <a:r>
              <a:rPr lang="ja-JP" altLang="en-US" sz="900" dirty="0">
                <a:solidFill>
                  <a:schemeClr val="tx1">
                    <a:lumMod val="75000"/>
                    <a:lumOff val="25000"/>
                  </a:schemeClr>
                </a:solidFill>
                <a:latin typeface="Yu Gothic" panose="020B0400000000000000" pitchFamily="34" charset="-128"/>
                <a:ea typeface="Yu Gothic" panose="020B0400000000000000" pitchFamily="34" charset="-128"/>
              </a:rPr>
              <a:t>にしてください。</a:t>
            </a:r>
          </a:p>
        </p:txBody>
      </p:sp>
      <p:sp>
        <p:nvSpPr>
          <p:cNvPr id="19" name="テキスト ボックス 18">
            <a:extLst>
              <a:ext uri="{FF2B5EF4-FFF2-40B4-BE49-F238E27FC236}">
                <a16:creationId xmlns:a16="http://schemas.microsoft.com/office/drawing/2014/main" id="{17AD95FC-8D7B-732D-199C-C935A84FC9FC}"/>
              </a:ext>
            </a:extLst>
          </p:cNvPr>
          <p:cNvSpPr txBox="1"/>
          <p:nvPr/>
        </p:nvSpPr>
        <p:spPr>
          <a:xfrm>
            <a:off x="2974538" y="1022431"/>
            <a:ext cx="3447684" cy="215444"/>
          </a:xfrm>
          <a:prstGeom prst="rect">
            <a:avLst/>
          </a:prstGeom>
          <a:noFill/>
        </p:spPr>
        <p:txBody>
          <a:bodyPr wrap="square" rtlCol="0">
            <a:spAutoFit/>
          </a:bodyPr>
          <a:lstStyle/>
          <a:p>
            <a:r>
              <a:rPr kumimoji="1" lang="en-US" altLang="ja-JP" sz="8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ja-JP" altLang="en-US" sz="800" b="1" dirty="0">
                <a:solidFill>
                  <a:schemeClr val="tx1">
                    <a:lumMod val="50000"/>
                    <a:lumOff val="50000"/>
                  </a:schemeClr>
                </a:solidFill>
                <a:latin typeface="Yu Gothic" panose="020B0400000000000000" pitchFamily="34" charset="-128"/>
                <a:ea typeface="Yu Gothic" panose="020B0400000000000000" pitchFamily="34" charset="-128"/>
              </a:rPr>
              <a:t>「</a:t>
            </a:r>
            <a:r>
              <a:rPr kumimoji="1" lang="en-US" altLang="ja-JP" sz="800" b="1" dirty="0">
                <a:solidFill>
                  <a:schemeClr val="tx1">
                    <a:lumMod val="50000"/>
                    <a:lumOff val="50000"/>
                  </a:schemeClr>
                </a:solidFill>
                <a:latin typeface="Yu Gothic" panose="020B0400000000000000" pitchFamily="34" charset="-128"/>
                <a:ea typeface="Yu Gothic" panose="020B0400000000000000" pitchFamily="34" charset="-128"/>
              </a:rPr>
              <a:t>QR</a:t>
            </a:r>
            <a:r>
              <a:rPr kumimoji="1" lang="ja-JP" altLang="en-US" sz="800" b="1" dirty="0">
                <a:solidFill>
                  <a:schemeClr val="tx1">
                    <a:lumMod val="50000"/>
                    <a:lumOff val="50000"/>
                  </a:schemeClr>
                </a:solidFill>
                <a:latin typeface="Yu Gothic" panose="020B0400000000000000" pitchFamily="34" charset="-128"/>
                <a:ea typeface="Yu Gothic" panose="020B0400000000000000" pitchFamily="34" charset="-128"/>
              </a:rPr>
              <a:t>コード」は株式会社デンソーウェーブ様の登録商標です。</a:t>
            </a:r>
          </a:p>
        </p:txBody>
      </p:sp>
      <p:pic>
        <p:nvPicPr>
          <p:cNvPr id="42" name="図 41" descr="アイコン&#10;&#10;自動的に生成された説明">
            <a:extLst>
              <a:ext uri="{FF2B5EF4-FFF2-40B4-BE49-F238E27FC236}">
                <a16:creationId xmlns:a16="http://schemas.microsoft.com/office/drawing/2014/main" id="{BD83B202-D954-1444-B29E-70030EA40700}"/>
              </a:ext>
            </a:extLst>
          </p:cNvPr>
          <p:cNvPicPr>
            <a:picLocks noChangeAspect="1"/>
          </p:cNvPicPr>
          <p:nvPr/>
        </p:nvPicPr>
        <p:blipFill>
          <a:blip r:embed="rId3"/>
          <a:stretch>
            <a:fillRect/>
          </a:stretch>
        </p:blipFill>
        <p:spPr>
          <a:xfrm>
            <a:off x="729168" y="926420"/>
            <a:ext cx="342254" cy="342254"/>
          </a:xfrm>
          <a:prstGeom prst="rect">
            <a:avLst/>
          </a:prstGeom>
        </p:spPr>
      </p:pic>
      <p:grpSp>
        <p:nvGrpSpPr>
          <p:cNvPr id="44" name="グループ化 43">
            <a:extLst>
              <a:ext uri="{FF2B5EF4-FFF2-40B4-BE49-F238E27FC236}">
                <a16:creationId xmlns:a16="http://schemas.microsoft.com/office/drawing/2014/main" id="{69C2E8A8-9529-5C40-9211-15356C25D026}"/>
              </a:ext>
            </a:extLst>
          </p:cNvPr>
          <p:cNvGrpSpPr/>
          <p:nvPr/>
        </p:nvGrpSpPr>
        <p:grpSpPr>
          <a:xfrm>
            <a:off x="724240" y="1370297"/>
            <a:ext cx="5410341" cy="394634"/>
            <a:chOff x="724240" y="1370297"/>
            <a:chExt cx="5410341" cy="394634"/>
          </a:xfrm>
        </p:grpSpPr>
        <p:sp>
          <p:nvSpPr>
            <p:cNvPr id="28" name="角丸四角形 22">
              <a:extLst>
                <a:ext uri="{FF2B5EF4-FFF2-40B4-BE49-F238E27FC236}">
                  <a16:creationId xmlns:a16="http://schemas.microsoft.com/office/drawing/2014/main" id="{49A9CA27-3A1F-07B3-2550-741B7E2C962E}"/>
                </a:ext>
              </a:extLst>
            </p:cNvPr>
            <p:cNvSpPr/>
            <p:nvPr/>
          </p:nvSpPr>
          <p:spPr>
            <a:xfrm>
              <a:off x="724240" y="1370297"/>
              <a:ext cx="5410341" cy="394634"/>
            </a:xfrm>
            <a:prstGeom prst="roundRect">
              <a:avLst>
                <a:gd name="adj" fmla="val 50000"/>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lstStyle/>
            <a:p>
              <a:pPr algn="ctr"/>
              <a:endParaRPr kumimoji="1" lang="ja-JP" altLang="en-US" sz="1600" b="1" dirty="0">
                <a:solidFill>
                  <a:schemeClr val="bg1"/>
                </a:solidFill>
                <a:latin typeface="Yu Gothic" panose="020B0400000000000000" pitchFamily="34" charset="-128"/>
                <a:ea typeface="Yu Gothic" panose="020B0400000000000000" pitchFamily="34" charset="-128"/>
                <a:cs typeface="游ゴシック体 ボールド"/>
              </a:endParaRPr>
            </a:p>
          </p:txBody>
        </p:sp>
        <p:sp>
          <p:nvSpPr>
            <p:cNvPr id="43" name="テキスト ボックス 42">
              <a:extLst>
                <a:ext uri="{FF2B5EF4-FFF2-40B4-BE49-F238E27FC236}">
                  <a16:creationId xmlns:a16="http://schemas.microsoft.com/office/drawing/2014/main" id="{040CDF9C-E8FA-7E4E-AE69-9D5B9050EF7D}"/>
                </a:ext>
              </a:extLst>
            </p:cNvPr>
            <p:cNvSpPr txBox="1"/>
            <p:nvPr/>
          </p:nvSpPr>
          <p:spPr>
            <a:xfrm>
              <a:off x="1046481" y="1413344"/>
              <a:ext cx="4765037" cy="307777"/>
            </a:xfrm>
            <a:prstGeom prst="rect">
              <a:avLst/>
            </a:prstGeom>
            <a:noFill/>
          </p:spPr>
          <p:txBody>
            <a:bodyPr wrap="square" rtlCol="0">
              <a:spAutoFit/>
            </a:bodyPr>
            <a:lstStyle/>
            <a:p>
              <a:pPr algn="ctr"/>
              <a:r>
                <a:rPr lang="ja-JP" altLang="en-US" sz="1400" b="1" dirty="0">
                  <a:solidFill>
                    <a:schemeClr val="bg1"/>
                  </a:solidFill>
                  <a:latin typeface="Yu Gothic" panose="020B0400000000000000" pitchFamily="34" charset="-128"/>
                  <a:ea typeface="Yu Gothic" panose="020B0400000000000000" pitchFamily="34" charset="-128"/>
                  <a:cs typeface="游ゴシック体 ボールド"/>
                </a:rPr>
                <a:t>小野町</a:t>
              </a:r>
              <a:r>
                <a:rPr kumimoji="1" lang="ja-JP" altLang="en-US" sz="1400" b="1" dirty="0">
                  <a:solidFill>
                    <a:schemeClr val="bg1"/>
                  </a:solidFill>
                  <a:latin typeface="Yu Gothic" panose="020B0400000000000000" pitchFamily="34" charset="-128"/>
                  <a:ea typeface="Yu Gothic" panose="020B0400000000000000" pitchFamily="34" charset="-128"/>
                  <a:cs typeface="游ゴシック体 ボールド"/>
                </a:rPr>
                <a:t>　専用</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QR</a:t>
              </a:r>
              <a:r>
                <a:rPr kumimoji="1" lang="ja-JP" altLang="en-US" sz="1400" b="1" dirty="0">
                  <a:solidFill>
                    <a:schemeClr val="bg1"/>
                  </a:solidFill>
                  <a:latin typeface="Yu Gothic" panose="020B0400000000000000" pitchFamily="34" charset="-128"/>
                  <a:ea typeface="Yu Gothic" panose="020B0400000000000000" pitchFamily="34" charset="-128"/>
                  <a:cs typeface="游ゴシック体 ボールド"/>
                </a:rPr>
                <a:t>コード</a:t>
              </a:r>
            </a:p>
          </p:txBody>
        </p:sp>
      </p:grpSp>
      <p:sp>
        <p:nvSpPr>
          <p:cNvPr id="46" name="角丸四角形 45">
            <a:extLst>
              <a:ext uri="{FF2B5EF4-FFF2-40B4-BE49-F238E27FC236}">
                <a16:creationId xmlns:a16="http://schemas.microsoft.com/office/drawing/2014/main" id="{78B6517B-727A-4841-83F1-F7F543533688}"/>
              </a:ext>
            </a:extLst>
          </p:cNvPr>
          <p:cNvSpPr/>
          <p:nvPr/>
        </p:nvSpPr>
        <p:spPr>
          <a:xfrm>
            <a:off x="2548724" y="1924834"/>
            <a:ext cx="1754803" cy="1754803"/>
          </a:xfrm>
          <a:prstGeom prst="roundRect">
            <a:avLst>
              <a:gd name="adj" fmla="val 5913"/>
            </a:avLst>
          </a:prstGeom>
          <a:solidFill>
            <a:schemeClr val="bg1"/>
          </a:solidFill>
          <a:ln w="5080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a:extLst>
              <a:ext uri="{FF2B5EF4-FFF2-40B4-BE49-F238E27FC236}">
                <a16:creationId xmlns:a16="http://schemas.microsoft.com/office/drawing/2014/main" id="{C1CAC1BA-10DD-D645-863D-C7A73EB30A91}"/>
              </a:ext>
            </a:extLst>
          </p:cNvPr>
          <p:cNvSpPr/>
          <p:nvPr/>
        </p:nvSpPr>
        <p:spPr>
          <a:xfrm>
            <a:off x="728533" y="4637137"/>
            <a:ext cx="5424941" cy="3161618"/>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FABF795-3D29-7E41-AEF9-17610E8CEB9B}"/>
              </a:ext>
            </a:extLst>
          </p:cNvPr>
          <p:cNvGrpSpPr/>
          <p:nvPr/>
        </p:nvGrpSpPr>
        <p:grpSpPr>
          <a:xfrm>
            <a:off x="926772" y="4825298"/>
            <a:ext cx="5123158" cy="1629714"/>
            <a:chOff x="926772" y="4835237"/>
            <a:chExt cx="5123158" cy="1629714"/>
          </a:xfrm>
        </p:grpSpPr>
        <p:sp>
          <p:nvSpPr>
            <p:cNvPr id="15" name="テキスト ボックス 14">
              <a:extLst>
                <a:ext uri="{FF2B5EF4-FFF2-40B4-BE49-F238E27FC236}">
                  <a16:creationId xmlns:a16="http://schemas.microsoft.com/office/drawing/2014/main" id="{696327F0-5051-DAC6-1C1A-B54991857AC9}"/>
                </a:ext>
              </a:extLst>
            </p:cNvPr>
            <p:cNvSpPr txBox="1"/>
            <p:nvPr/>
          </p:nvSpPr>
          <p:spPr>
            <a:xfrm>
              <a:off x="1044243" y="5189326"/>
              <a:ext cx="5005687" cy="692497"/>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QR</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コードを読み取ると、</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aruku&amp;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のインストール画面に遷移します。</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インストール後、</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3P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　　へお進みください。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600" u="none" strike="noStrike" baseline="0" dirty="0">
                  <a:solidFill>
                    <a:srgbClr val="FF0000"/>
                  </a:solidFill>
                  <a:latin typeface="Yu Gothic Medium" panose="020B0400000000000000" pitchFamily="34" charset="-128"/>
                  <a:ea typeface="Yu Gothic Medium" panose="020B0400000000000000" pitchFamily="34" charset="-128"/>
                </a:rPr>
                <a:t>　</a:t>
              </a:r>
              <a:endParaRPr lang="en-US" altLang="ja-JP" sz="600" u="none" strike="noStrike" baseline="0" dirty="0">
                <a:solidFill>
                  <a:srgbClr val="FF0000"/>
                </a:solidFill>
                <a:latin typeface="Yu Gothic Medium" panose="020B0400000000000000" pitchFamily="34" charset="-128"/>
                <a:ea typeface="Yu Gothic Medium" panose="020B0400000000000000" pitchFamily="34" charset="-128"/>
              </a:endParaRPr>
            </a:p>
            <a:p>
              <a:r>
                <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rPr>
                <a:t>※  </a:t>
              </a:r>
              <a:r>
                <a:rPr lang="ja-JP" altLang="en-US" sz="900" dirty="0">
                  <a:solidFill>
                    <a:schemeClr val="tx1">
                      <a:lumMod val="75000"/>
                      <a:lumOff val="25000"/>
                    </a:schemeClr>
                  </a:solidFill>
                  <a:latin typeface="Yu Gothic Medium" panose="020B0400000000000000" pitchFamily="34" charset="-128"/>
                  <a:ea typeface="Yu Gothic Medium" panose="020B0400000000000000" pitchFamily="34" charset="-128"/>
                </a:rPr>
                <a:t>対応端末については下記をご確認ください。</a:t>
              </a:r>
              <a:endParaRPr lang="en-US" altLang="ja-JP" sz="900" dirty="0">
                <a:solidFill>
                  <a:schemeClr val="tx1">
                    <a:lumMod val="75000"/>
                    <a:lumOff val="25000"/>
                  </a:schemeClr>
                </a:solidFill>
                <a:latin typeface="Yu Gothic Medium" panose="020B0400000000000000" pitchFamily="34" charset="-128"/>
                <a:ea typeface="Yu Gothic Medium" panose="020B0400000000000000" pitchFamily="34" charset="-128"/>
              </a:endParaRPr>
            </a:p>
          </p:txBody>
        </p:sp>
        <p:sp>
          <p:nvSpPr>
            <p:cNvPr id="47" name="テキスト ボックス 46">
              <a:extLst>
                <a:ext uri="{FF2B5EF4-FFF2-40B4-BE49-F238E27FC236}">
                  <a16:creationId xmlns:a16="http://schemas.microsoft.com/office/drawing/2014/main" id="{C18214BB-4293-5746-AC78-543365030F42}"/>
                </a:ext>
              </a:extLst>
            </p:cNvPr>
            <p:cNvSpPr txBox="1"/>
            <p:nvPr/>
          </p:nvSpPr>
          <p:spPr>
            <a:xfrm>
              <a:off x="926772" y="4835237"/>
              <a:ext cx="430187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をはじめてご利用される</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pic>
          <p:nvPicPr>
            <p:cNvPr id="56" name="図 55" descr="アイコン&#10;&#10;自動的に生成された説明">
              <a:extLst>
                <a:ext uri="{FF2B5EF4-FFF2-40B4-BE49-F238E27FC236}">
                  <a16:creationId xmlns:a16="http://schemas.microsoft.com/office/drawing/2014/main" id="{675EBC6A-1FBF-A24E-932E-EDDDECB8EAE4}"/>
                </a:ext>
              </a:extLst>
            </p:cNvPr>
            <p:cNvPicPr>
              <a:picLocks noChangeAspect="1"/>
            </p:cNvPicPr>
            <p:nvPr/>
          </p:nvPicPr>
          <p:blipFill>
            <a:blip r:embed="rId4"/>
            <a:stretch>
              <a:fillRect/>
            </a:stretch>
          </p:blipFill>
          <p:spPr>
            <a:xfrm>
              <a:off x="2751825" y="5412952"/>
              <a:ext cx="188021" cy="188021"/>
            </a:xfrm>
            <a:prstGeom prst="rect">
              <a:avLst/>
            </a:prstGeom>
          </p:spPr>
        </p:pic>
        <p:grpSp>
          <p:nvGrpSpPr>
            <p:cNvPr id="66" name="グループ化 65">
              <a:extLst>
                <a:ext uri="{FF2B5EF4-FFF2-40B4-BE49-F238E27FC236}">
                  <a16:creationId xmlns:a16="http://schemas.microsoft.com/office/drawing/2014/main" id="{9C5D40A4-E2D0-B44B-A4CC-6FED0F811FFC}"/>
                </a:ext>
              </a:extLst>
            </p:cNvPr>
            <p:cNvGrpSpPr/>
            <p:nvPr/>
          </p:nvGrpSpPr>
          <p:grpSpPr>
            <a:xfrm>
              <a:off x="1063334" y="5953536"/>
              <a:ext cx="4865971" cy="511415"/>
              <a:chOff x="1038282" y="5816088"/>
              <a:chExt cx="4865971" cy="511415"/>
            </a:xfrm>
          </p:grpSpPr>
          <p:sp>
            <p:nvSpPr>
              <p:cNvPr id="26" name="テキスト ボックス 25">
                <a:extLst>
                  <a:ext uri="{FF2B5EF4-FFF2-40B4-BE49-F238E27FC236}">
                    <a16:creationId xmlns:a16="http://schemas.microsoft.com/office/drawing/2014/main" id="{41456792-FD33-4BEE-B6AC-357EB60424C8}"/>
                  </a:ext>
                </a:extLst>
              </p:cNvPr>
              <p:cNvSpPr txBox="1"/>
              <p:nvPr/>
            </p:nvSpPr>
            <p:spPr>
              <a:xfrm>
                <a:off x="1038282" y="6096671"/>
                <a:ext cx="1527459" cy="230832"/>
              </a:xfrm>
              <a:prstGeom prst="rect">
                <a:avLst/>
              </a:prstGeom>
              <a:noFill/>
              <a:ln>
                <a:noFill/>
              </a:ln>
            </p:spPr>
            <p:txBody>
              <a:bodyPr wrap="square" rtlCol="0">
                <a:spAutoFit/>
              </a:bodyPr>
              <a:lstStyle/>
              <a:p>
                <a:r>
                  <a:rPr lang="en-US" altLang="ja-JP" sz="900" dirty="0">
                    <a:latin typeface="BIZ UDPゴシック" panose="020B0400000000000000" pitchFamily="50" charset="-128"/>
                    <a:ea typeface="BIZ UDPゴシック" panose="020B0400000000000000" pitchFamily="50" charset="-128"/>
                    <a:hlinkClick r:id="rId5"/>
                  </a:rPr>
                  <a:t>https://www.arukuto.jp/</a:t>
                </a:r>
                <a:endParaRPr lang="en-US" altLang="ja-JP" sz="900"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6C14BBA-8AA8-D98A-4369-ACF69C8C4D52}"/>
                  </a:ext>
                </a:extLst>
              </p:cNvPr>
              <p:cNvSpPr txBox="1"/>
              <p:nvPr/>
            </p:nvSpPr>
            <p:spPr>
              <a:xfrm>
                <a:off x="2661560" y="6104365"/>
                <a:ext cx="3242693" cy="215444"/>
              </a:xfrm>
              <a:prstGeom prst="rect">
                <a:avLst/>
              </a:prstGeom>
              <a:noFill/>
              <a:ln>
                <a:noFill/>
              </a:ln>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hlinkClick r:id="rId6"/>
                  </a:rPr>
                  <a:t>http://help.mapion.co.jp/webview/arukuto_help/qa/setting.html</a:t>
                </a:r>
                <a:endParaRPr lang="en-US" altLang="ja-JP" sz="800" dirty="0">
                  <a:solidFill>
                    <a:srgbClr val="FF0000"/>
                  </a:solidFill>
                  <a:latin typeface="BIZ UDPゴシック" panose="020B0400000000000000" pitchFamily="50" charset="-128"/>
                  <a:ea typeface="BIZ UDPゴシック" panose="020B0400000000000000" pitchFamily="50" charset="-128"/>
                </a:endParaRPr>
              </a:p>
            </p:txBody>
          </p:sp>
          <p:sp>
            <p:nvSpPr>
              <p:cNvPr id="58" name="角丸四角形 57">
                <a:extLst>
                  <a:ext uri="{FF2B5EF4-FFF2-40B4-BE49-F238E27FC236}">
                    <a16:creationId xmlns:a16="http://schemas.microsoft.com/office/drawing/2014/main" id="{DA4681CC-FF42-054B-AC1A-90F42EC647D1}"/>
                  </a:ext>
                </a:extLst>
              </p:cNvPr>
              <p:cNvSpPr/>
              <p:nvPr/>
            </p:nvSpPr>
            <p:spPr>
              <a:xfrm>
                <a:off x="1067587" y="5816088"/>
                <a:ext cx="1427838" cy="24988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8AAD3AEF-BE0B-CE46-B9F8-869CEDF235FF}"/>
                  </a:ext>
                </a:extLst>
              </p:cNvPr>
              <p:cNvSpPr txBox="1"/>
              <p:nvPr/>
            </p:nvSpPr>
            <p:spPr>
              <a:xfrm>
                <a:off x="1154163" y="5826058"/>
                <a:ext cx="1325601"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公式サイト</a:t>
                </a:r>
                <a:endParaRPr lang="en-US" altLang="ja-JP" sz="1000" b="1" dirty="0">
                  <a:solidFill>
                    <a:schemeClr val="bg1"/>
                  </a:solidFill>
                  <a:latin typeface="Yu Gothic" panose="020B0400000000000000" pitchFamily="34" charset="-128"/>
                  <a:ea typeface="Yu Gothic" panose="020B0400000000000000" pitchFamily="34" charset="-128"/>
                </a:endParaRPr>
              </a:p>
            </p:txBody>
          </p:sp>
          <p:sp>
            <p:nvSpPr>
              <p:cNvPr id="61" name="角丸四角形 60">
                <a:extLst>
                  <a:ext uri="{FF2B5EF4-FFF2-40B4-BE49-F238E27FC236}">
                    <a16:creationId xmlns:a16="http://schemas.microsoft.com/office/drawing/2014/main" id="{72DE576C-4FAD-F544-B479-7B7573B691F8}"/>
                  </a:ext>
                </a:extLst>
              </p:cNvPr>
              <p:cNvSpPr/>
              <p:nvPr/>
            </p:nvSpPr>
            <p:spPr>
              <a:xfrm>
                <a:off x="2752336" y="5823438"/>
                <a:ext cx="3059740" cy="239125"/>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108574A7-52E8-7040-8BA3-6B55D7527958}"/>
                  </a:ext>
                </a:extLst>
              </p:cNvPr>
              <p:cNvSpPr txBox="1"/>
              <p:nvPr/>
            </p:nvSpPr>
            <p:spPr>
              <a:xfrm>
                <a:off x="3568287" y="5826058"/>
                <a:ext cx="1427838"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ヘルプページ</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grpSp>
      <p:sp>
        <p:nvSpPr>
          <p:cNvPr id="36" name="フリーフォーム 35">
            <a:extLst>
              <a:ext uri="{FF2B5EF4-FFF2-40B4-BE49-F238E27FC236}">
                <a16:creationId xmlns:a16="http://schemas.microsoft.com/office/drawing/2014/main" id="{73299A58-467D-7941-8C6B-8478E950588A}"/>
              </a:ext>
            </a:extLst>
          </p:cNvPr>
          <p:cNvSpPr/>
          <p:nvPr/>
        </p:nvSpPr>
        <p:spPr>
          <a:xfrm rot="5400000">
            <a:off x="2775207" y="6894202"/>
            <a:ext cx="568941" cy="2738096"/>
          </a:xfrm>
          <a:custGeom>
            <a:avLst/>
            <a:gdLst>
              <a:gd name="connsiteX0" fmla="*/ 0 w 568941"/>
              <a:gd name="connsiteY0" fmla="*/ 2643271 h 2738096"/>
              <a:gd name="connsiteX1" fmla="*/ 0 w 568941"/>
              <a:gd name="connsiteY1" fmla="*/ 299971 h 2738096"/>
              <a:gd name="connsiteX2" fmla="*/ 94825 w 568941"/>
              <a:gd name="connsiteY2" fmla="*/ 205146 h 2738096"/>
              <a:gd name="connsiteX3" fmla="*/ 216766 w 568941"/>
              <a:gd name="connsiteY3" fmla="*/ 205146 h 2738096"/>
              <a:gd name="connsiteX4" fmla="*/ 284471 w 568941"/>
              <a:gd name="connsiteY4" fmla="*/ 0 h 2738096"/>
              <a:gd name="connsiteX5" fmla="*/ 352176 w 568941"/>
              <a:gd name="connsiteY5" fmla="*/ 205146 h 2738096"/>
              <a:gd name="connsiteX6" fmla="*/ 474116 w 568941"/>
              <a:gd name="connsiteY6" fmla="*/ 205146 h 2738096"/>
              <a:gd name="connsiteX7" fmla="*/ 568941 w 568941"/>
              <a:gd name="connsiteY7" fmla="*/ 299971 h 2738096"/>
              <a:gd name="connsiteX8" fmla="*/ 568941 w 568941"/>
              <a:gd name="connsiteY8" fmla="*/ 2643271 h 2738096"/>
              <a:gd name="connsiteX9" fmla="*/ 474116 w 568941"/>
              <a:gd name="connsiteY9" fmla="*/ 2738096 h 2738096"/>
              <a:gd name="connsiteX10" fmla="*/ 94825 w 568941"/>
              <a:gd name="connsiteY10" fmla="*/ 2738096 h 2738096"/>
              <a:gd name="connsiteX11" fmla="*/ 0 w 568941"/>
              <a:gd name="connsiteY11" fmla="*/ 2643271 h 27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41" h="2738096">
                <a:moveTo>
                  <a:pt x="0" y="2643271"/>
                </a:moveTo>
                <a:lnTo>
                  <a:pt x="0" y="299971"/>
                </a:lnTo>
                <a:cubicBezTo>
                  <a:pt x="0" y="247601"/>
                  <a:pt x="42455" y="205146"/>
                  <a:pt x="94825" y="205146"/>
                </a:cubicBezTo>
                <a:lnTo>
                  <a:pt x="216766" y="205146"/>
                </a:lnTo>
                <a:lnTo>
                  <a:pt x="284471" y="0"/>
                </a:lnTo>
                <a:lnTo>
                  <a:pt x="352176" y="205146"/>
                </a:lnTo>
                <a:lnTo>
                  <a:pt x="474116" y="205146"/>
                </a:lnTo>
                <a:cubicBezTo>
                  <a:pt x="526486" y="205146"/>
                  <a:pt x="568941" y="247601"/>
                  <a:pt x="568941" y="299971"/>
                </a:cubicBezTo>
                <a:lnTo>
                  <a:pt x="568941" y="2643271"/>
                </a:lnTo>
                <a:cubicBezTo>
                  <a:pt x="568941" y="2695641"/>
                  <a:pt x="526486" y="2738096"/>
                  <a:pt x="474116" y="2738096"/>
                </a:cubicBezTo>
                <a:lnTo>
                  <a:pt x="94825" y="2738096"/>
                </a:lnTo>
                <a:cubicBezTo>
                  <a:pt x="42455" y="2738096"/>
                  <a:pt x="0" y="2695641"/>
                  <a:pt x="0" y="2643271"/>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34" name="テキスト ボックス 33">
            <a:extLst>
              <a:ext uri="{FF2B5EF4-FFF2-40B4-BE49-F238E27FC236}">
                <a16:creationId xmlns:a16="http://schemas.microsoft.com/office/drawing/2014/main" id="{33BC5129-2453-6642-A4C4-AE2D493B6F8E}"/>
              </a:ext>
            </a:extLst>
          </p:cNvPr>
          <p:cNvSpPr txBox="1"/>
          <p:nvPr/>
        </p:nvSpPr>
        <p:spPr>
          <a:xfrm>
            <a:off x="1942698" y="8036969"/>
            <a:ext cx="2040313" cy="461665"/>
          </a:xfrm>
          <a:prstGeom prst="rect">
            <a:avLst/>
          </a:prstGeom>
          <a:noFill/>
        </p:spPr>
        <p:txBody>
          <a:bodyPr wrap="square">
            <a:spAutoFit/>
          </a:bodyPr>
          <a:lstStyle/>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次のページから説明画面に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沿って会員登録するクト！</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31" name="図 30">
            <a:extLst>
              <a:ext uri="{FF2B5EF4-FFF2-40B4-BE49-F238E27FC236}">
                <a16:creationId xmlns:a16="http://schemas.microsoft.com/office/drawing/2014/main" id="{72D46708-CC82-7741-B5DC-7D7363A43307}"/>
              </a:ext>
            </a:extLst>
          </p:cNvPr>
          <p:cNvPicPr>
            <a:picLocks noChangeAspect="1"/>
          </p:cNvPicPr>
          <p:nvPr/>
        </p:nvPicPr>
        <p:blipFill>
          <a:blip r:embed="rId7"/>
          <a:stretch>
            <a:fillRect/>
          </a:stretch>
        </p:blipFill>
        <p:spPr>
          <a:xfrm>
            <a:off x="4472753" y="7973822"/>
            <a:ext cx="579796" cy="579796"/>
          </a:xfrm>
          <a:prstGeom prst="rect">
            <a:avLst/>
          </a:prstGeom>
        </p:spPr>
      </p:pic>
      <p:grpSp>
        <p:nvGrpSpPr>
          <p:cNvPr id="2" name="グループ化 1">
            <a:extLst>
              <a:ext uri="{FF2B5EF4-FFF2-40B4-BE49-F238E27FC236}">
                <a16:creationId xmlns:a16="http://schemas.microsoft.com/office/drawing/2014/main" id="{C1294A23-3E9E-BF41-9F19-23E30436ED72}"/>
              </a:ext>
            </a:extLst>
          </p:cNvPr>
          <p:cNvGrpSpPr/>
          <p:nvPr/>
        </p:nvGrpSpPr>
        <p:grpSpPr>
          <a:xfrm>
            <a:off x="926771" y="6664369"/>
            <a:ext cx="5123159" cy="991096"/>
            <a:chOff x="926771" y="6639322"/>
            <a:chExt cx="5123159" cy="991096"/>
          </a:xfrm>
        </p:grpSpPr>
        <p:sp>
          <p:nvSpPr>
            <p:cNvPr id="65" name="テキスト ボックス 64">
              <a:extLst>
                <a:ext uri="{FF2B5EF4-FFF2-40B4-BE49-F238E27FC236}">
                  <a16:creationId xmlns:a16="http://schemas.microsoft.com/office/drawing/2014/main" id="{AF7C694A-9ADA-404F-BE9D-7ABA6E19F57B}"/>
                </a:ext>
              </a:extLst>
            </p:cNvPr>
            <p:cNvSpPr txBox="1"/>
            <p:nvPr/>
          </p:nvSpPr>
          <p:spPr>
            <a:xfrm>
              <a:off x="926771" y="6639322"/>
              <a:ext cx="4780558" cy="307777"/>
            </a:xfrm>
            <a:prstGeom prst="rect">
              <a:avLst/>
            </a:prstGeom>
            <a:noFill/>
            <a:ln>
              <a:noFill/>
            </a:ln>
          </p:spPr>
          <p:txBody>
            <a:bodyPr wrap="square" rtlCol="0">
              <a:spAutoFit/>
            </a:bodyPr>
            <a:lstStyle/>
            <a:p>
              <a:pPr algn="l"/>
              <a:r>
                <a:rPr lang="ja-JP" altLang="en-US" sz="1400" b="1" dirty="0">
                  <a:solidFill>
                    <a:srgbClr val="10C987"/>
                  </a:solidFill>
                  <a:latin typeface="+mj-lt"/>
                  <a:ea typeface="Yu Gothic" panose="020B0400000000000000" pitchFamily="34" charset="-128"/>
                </a:rPr>
                <a:t>◆</a:t>
              </a:r>
              <a:r>
                <a:rPr lang="en-US" altLang="ja-JP" sz="1400" b="1" i="0" u="none" strike="noStrike" baseline="0" dirty="0">
                  <a:solidFill>
                    <a:srgbClr val="10C987"/>
                  </a:solidFill>
                  <a:latin typeface="+mj-lt"/>
                  <a:ea typeface="BIZ UDPゴシック" panose="020B0400000000000000" pitchFamily="50" charset="-128"/>
                </a:rPr>
                <a:t> </a:t>
              </a:r>
              <a:r>
                <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rPr>
                <a:t>aruku&amp;</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を既にインストール済みの</a:t>
              </a:r>
              <a:r>
                <a:rPr lang="ja-JP" altLang="en-US" sz="1400" b="1" dirty="0">
                  <a:solidFill>
                    <a:srgbClr val="10C987"/>
                  </a:solidFill>
                  <a:latin typeface="BIZ UDPゴシック" panose="020B0400000000000000" pitchFamily="50" charset="-128"/>
                  <a:ea typeface="BIZ UDPゴシック" panose="020B0400000000000000" pitchFamily="50" charset="-128"/>
                </a:rPr>
                <a:t>方</a:t>
              </a:r>
              <a:r>
                <a:rPr lang="ja-JP" altLang="en-US" sz="1400" b="1" i="0" strike="noStrike" baseline="0" dirty="0">
                  <a:solidFill>
                    <a:srgbClr val="10C987"/>
                  </a:solidFill>
                  <a:latin typeface="BIZ UDPゴシック" panose="020B0400000000000000" pitchFamily="50" charset="-128"/>
                  <a:ea typeface="BIZ UDPゴシック" panose="020B0400000000000000" pitchFamily="50" charset="-128"/>
                </a:rPr>
                <a:t> </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8F047C26-04EF-3947-A371-292A67824FAD}"/>
                </a:ext>
              </a:extLst>
            </p:cNvPr>
            <p:cNvSpPr txBox="1"/>
            <p:nvPr/>
          </p:nvSpPr>
          <p:spPr>
            <a:xfrm>
              <a:off x="1044243" y="6968698"/>
              <a:ext cx="5005687" cy="661720"/>
            </a:xfrm>
            <a:prstGeom prst="rect">
              <a:avLst/>
            </a:prstGeom>
            <a:noFill/>
            <a:ln>
              <a:noFill/>
            </a:ln>
          </p:spPr>
          <p:txBody>
            <a:bodyPr wrap="square" rtlCol="0">
              <a:spAutoFit/>
            </a:bodyPr>
            <a:lstStyle/>
            <a:p>
              <a:pPr algn="l"/>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QR</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コードを読み取り、</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4P</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の　　</a:t>
              </a:r>
              <a:r>
                <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200" dirty="0">
                  <a:solidFill>
                    <a:schemeClr val="tx1">
                      <a:lumMod val="85000"/>
                      <a:lumOff val="15000"/>
                    </a:schemeClr>
                  </a:solidFill>
                  <a:latin typeface="Yu Gothic Medium" panose="020B0400000000000000" pitchFamily="34" charset="-128"/>
                  <a:ea typeface="Yu Gothic Medium" panose="020B0400000000000000" pitchFamily="34" charset="-128"/>
                </a:rPr>
                <a:t>　　をご確認ください。</a:t>
              </a:r>
              <a:endParaRPr lang="en-US" altLang="ja-JP" sz="12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600" u="none" strike="noStrike" baseline="0" dirty="0">
                  <a:solidFill>
                    <a:srgbClr val="FF0000"/>
                  </a:solidFill>
                  <a:latin typeface="Yu Gothic Medium" panose="020B0400000000000000" pitchFamily="34" charset="-128"/>
                  <a:ea typeface="Yu Gothic Medium" panose="020B0400000000000000" pitchFamily="34" charset="-128"/>
                </a:rPr>
                <a:t>　</a:t>
              </a:r>
              <a:endParaRPr lang="en-US" altLang="ja-JP" sz="600" u="none" strike="noStrike" baseline="0" dirty="0">
                <a:solidFill>
                  <a:srgbClr val="FF0000"/>
                </a:solidFill>
                <a:latin typeface="Yu Gothic Medium" panose="020B0400000000000000" pitchFamily="34" charset="-128"/>
                <a:ea typeface="Yu Gothic Medium" panose="020B0400000000000000" pitchFamily="34" charset="-128"/>
              </a:endParaRPr>
            </a:p>
            <a:p>
              <a:pPr algn="l"/>
              <a:r>
                <a:rPr lang="en-US" altLang="ja-JP" sz="9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上記の画面へ遷移しない場合は</a:t>
              </a:r>
              <a:r>
                <a:rPr lang="ja-JP" altLang="en-US" sz="900" b="0" i="0" u="none" strike="noStrike" spc="-300"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8</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ページ</a:t>
              </a:r>
              <a:r>
                <a:rPr lang="ja-JP" altLang="en-US" sz="900" spc="-300" dirty="0">
                  <a:solidFill>
                    <a:schemeClr val="tx1">
                      <a:lumMod val="75000"/>
                      <a:lumOff val="25000"/>
                    </a:schemeClr>
                  </a:solidFill>
                  <a:latin typeface="BIZ UDPゴシック" panose="020B0400000000000000" pitchFamily="50" charset="-128"/>
                  <a:ea typeface="BIZ UDPゴシック" panose="020B0400000000000000" pitchFamily="50" charset="-128"/>
                </a:rPr>
                <a:t>の</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「手動で団体コードを入力する</a:t>
              </a:r>
              <a:r>
                <a:rPr lang="ja-JP" altLang="en-US" sz="900" spc="-3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を</a:t>
              </a:r>
              <a:endPar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ご確認ください</a:t>
              </a:r>
              <a:r>
                <a:rPr lang="ja-JP" altLang="en-US"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en-US" altLang="ja-JP" sz="900" b="0" i="0" u="none" strike="noStrike" baseline="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70" name="図 69" descr="アイコン&#10;&#10;自動的に生成された説明">
              <a:extLst>
                <a:ext uri="{FF2B5EF4-FFF2-40B4-BE49-F238E27FC236}">
                  <a16:creationId xmlns:a16="http://schemas.microsoft.com/office/drawing/2014/main" id="{82BE640A-06E6-1343-B1AD-DA15F203D224}"/>
                </a:ext>
              </a:extLst>
            </p:cNvPr>
            <p:cNvPicPr>
              <a:picLocks noChangeAspect="1"/>
            </p:cNvPicPr>
            <p:nvPr/>
          </p:nvPicPr>
          <p:blipFill>
            <a:blip r:embed="rId3"/>
            <a:stretch>
              <a:fillRect/>
            </a:stretch>
          </p:blipFill>
          <p:spPr>
            <a:xfrm>
              <a:off x="3108831" y="7003128"/>
              <a:ext cx="188021" cy="188021"/>
            </a:xfrm>
            <a:prstGeom prst="rect">
              <a:avLst/>
            </a:prstGeom>
          </p:spPr>
        </p:pic>
        <p:pic>
          <p:nvPicPr>
            <p:cNvPr id="72" name="図 71" descr="記号, 挿絵, プレート が含まれている画像&#10;&#10;自動的に生成された説明">
              <a:extLst>
                <a:ext uri="{FF2B5EF4-FFF2-40B4-BE49-F238E27FC236}">
                  <a16:creationId xmlns:a16="http://schemas.microsoft.com/office/drawing/2014/main" id="{B66AC1E8-A37C-054E-A31F-2F2227F75B77}"/>
                </a:ext>
              </a:extLst>
            </p:cNvPr>
            <p:cNvPicPr>
              <a:picLocks noChangeAspect="1"/>
            </p:cNvPicPr>
            <p:nvPr/>
          </p:nvPicPr>
          <p:blipFill>
            <a:blip r:embed="rId8"/>
            <a:stretch>
              <a:fillRect/>
            </a:stretch>
          </p:blipFill>
          <p:spPr>
            <a:xfrm>
              <a:off x="3566033" y="7001406"/>
              <a:ext cx="188021" cy="188021"/>
            </a:xfrm>
            <a:prstGeom prst="rect">
              <a:avLst/>
            </a:prstGeom>
          </p:spPr>
        </p:pic>
      </p:grpSp>
      <p:pic>
        <p:nvPicPr>
          <p:cNvPr id="5" name="図 4" descr="QR コード&#10;&#10;AI によって生成されたコンテンツは間違っている可能性があります。">
            <a:extLst>
              <a:ext uri="{FF2B5EF4-FFF2-40B4-BE49-F238E27FC236}">
                <a16:creationId xmlns:a16="http://schemas.microsoft.com/office/drawing/2014/main" id="{7A1C3496-B852-41AB-44FB-EE8A972598E8}"/>
              </a:ext>
            </a:extLst>
          </p:cNvPr>
          <p:cNvPicPr>
            <a:picLocks noChangeAspect="1"/>
          </p:cNvPicPr>
          <p:nvPr/>
        </p:nvPicPr>
        <p:blipFill>
          <a:blip r:embed="rId9"/>
          <a:stretch>
            <a:fillRect/>
          </a:stretch>
        </p:blipFill>
        <p:spPr>
          <a:xfrm>
            <a:off x="2653563" y="2031482"/>
            <a:ext cx="1608159" cy="1608159"/>
          </a:xfrm>
          <a:prstGeom prst="rect">
            <a:avLst/>
          </a:prstGeom>
        </p:spPr>
      </p:pic>
    </p:spTree>
    <p:extLst>
      <p:ext uri="{BB962C8B-B14F-4D97-AF65-F5344CB8AC3E}">
        <p14:creationId xmlns:p14="http://schemas.microsoft.com/office/powerpoint/2010/main" val="195880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46867766-587B-C4CB-49EE-9C5DDE506546}"/>
              </a:ext>
            </a:extLst>
          </p:cNvPr>
          <p:cNvGrpSpPr/>
          <p:nvPr/>
        </p:nvGrpSpPr>
        <p:grpSpPr>
          <a:xfrm>
            <a:off x="1646637" y="1364882"/>
            <a:ext cx="1389687" cy="2432014"/>
            <a:chOff x="303490" y="1721742"/>
            <a:chExt cx="1507202" cy="2613446"/>
          </a:xfrm>
          <a:effectLst/>
        </p:grpSpPr>
        <p:pic>
          <p:nvPicPr>
            <p:cNvPr id="19" name="図 18" descr="グラフィカル ユーザー インターフェイス, アプリケーション, チャットまたはテキスト メッセージ, Web サイト&#10;&#10;自動的に生成された説明">
              <a:extLst>
                <a:ext uri="{FF2B5EF4-FFF2-40B4-BE49-F238E27FC236}">
                  <a16:creationId xmlns:a16="http://schemas.microsoft.com/office/drawing/2014/main" id="{D11187AB-888E-C6AB-F623-2A75DFBA4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18"/>
            <a:stretch/>
          </p:blipFill>
          <p:spPr>
            <a:xfrm>
              <a:off x="303490" y="1721742"/>
              <a:ext cx="1507202" cy="2613446"/>
            </a:xfrm>
            <a:prstGeom prst="rect">
              <a:avLst/>
            </a:prstGeom>
            <a:ln w="6350">
              <a:solidFill>
                <a:schemeClr val="tx1">
                  <a:lumMod val="50000"/>
                  <a:lumOff val="50000"/>
                </a:schemeClr>
              </a:solidFill>
            </a:ln>
            <a:effectLst/>
          </p:spPr>
        </p:pic>
        <p:sp>
          <p:nvSpPr>
            <p:cNvPr id="20" name="正方形/長方形 19">
              <a:extLst>
                <a:ext uri="{FF2B5EF4-FFF2-40B4-BE49-F238E27FC236}">
                  <a16:creationId xmlns:a16="http://schemas.microsoft.com/office/drawing/2014/main" id="{C8E5FB1C-129D-C80A-628E-4F7D9ED785F9}"/>
                </a:ext>
              </a:extLst>
            </p:cNvPr>
            <p:cNvSpPr/>
            <p:nvPr/>
          </p:nvSpPr>
          <p:spPr>
            <a:xfrm>
              <a:off x="303490" y="3302824"/>
              <a:ext cx="1507202" cy="326356"/>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pic>
        <p:nvPicPr>
          <p:cNvPr id="22" name="図 21" descr="テキスト, 手紙&#10;&#10;自動的に生成された説明">
            <a:extLst>
              <a:ext uri="{FF2B5EF4-FFF2-40B4-BE49-F238E27FC236}">
                <a16:creationId xmlns:a16="http://schemas.microsoft.com/office/drawing/2014/main" id="{4E60E86F-F079-DB1E-15E0-4B81E4A260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092" y="1364882"/>
            <a:ext cx="1419334" cy="2469281"/>
          </a:xfrm>
          <a:prstGeom prst="rect">
            <a:avLst/>
          </a:prstGeom>
          <a:ln w="6350">
            <a:solidFill>
              <a:schemeClr val="tx1">
                <a:lumMod val="50000"/>
                <a:lumOff val="50000"/>
              </a:schemeClr>
            </a:solidFill>
          </a:ln>
          <a:effectLst/>
        </p:spPr>
      </p:pic>
      <p:sp>
        <p:nvSpPr>
          <p:cNvPr id="23" name="正方形/長方形 22">
            <a:extLst>
              <a:ext uri="{FF2B5EF4-FFF2-40B4-BE49-F238E27FC236}">
                <a16:creationId xmlns:a16="http://schemas.microsoft.com/office/drawing/2014/main" id="{03FFCBC1-25F5-E493-BF5D-663BE4A298B4}"/>
              </a:ext>
            </a:extLst>
          </p:cNvPr>
          <p:cNvSpPr/>
          <p:nvPr/>
        </p:nvSpPr>
        <p:spPr>
          <a:xfrm>
            <a:off x="3949091" y="3526144"/>
            <a:ext cx="1419333" cy="308019"/>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CBE270A2-C3FB-AE5F-C51D-8C27C038DCD0}"/>
              </a:ext>
            </a:extLst>
          </p:cNvPr>
          <p:cNvPicPr>
            <a:picLocks noChangeAspect="1"/>
          </p:cNvPicPr>
          <p:nvPr/>
        </p:nvPicPr>
        <p:blipFill rotWithShape="1">
          <a:blip r:embed="rId4"/>
          <a:srcRect t="2831"/>
          <a:stretch/>
        </p:blipFill>
        <p:spPr>
          <a:xfrm>
            <a:off x="744628" y="5203806"/>
            <a:ext cx="1417542" cy="2641839"/>
          </a:xfrm>
          <a:prstGeom prst="rect">
            <a:avLst/>
          </a:prstGeom>
          <a:ln w="12700">
            <a:solidFill>
              <a:schemeClr val="bg1">
                <a:lumMod val="85000"/>
              </a:schemeClr>
            </a:solidFill>
          </a:ln>
        </p:spPr>
      </p:pic>
      <p:sp>
        <p:nvSpPr>
          <p:cNvPr id="48" name="正方形/長方形 47">
            <a:extLst>
              <a:ext uri="{FF2B5EF4-FFF2-40B4-BE49-F238E27FC236}">
                <a16:creationId xmlns:a16="http://schemas.microsoft.com/office/drawing/2014/main" id="{47280DC6-06FA-9A4C-A4AA-CD685BD10286}"/>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のインストールと会員登録</a:t>
            </a:r>
          </a:p>
        </p:txBody>
      </p:sp>
      <p:sp>
        <p:nvSpPr>
          <p:cNvPr id="50" name="テキスト ボックス 49">
            <a:extLst>
              <a:ext uri="{FF2B5EF4-FFF2-40B4-BE49-F238E27FC236}">
                <a16:creationId xmlns:a16="http://schemas.microsoft.com/office/drawing/2014/main" id="{37C26A89-CB20-F142-983B-1885B4857D79}"/>
              </a:ext>
            </a:extLst>
          </p:cNvPr>
          <p:cNvSpPr txBox="1"/>
          <p:nvPr/>
        </p:nvSpPr>
        <p:spPr>
          <a:xfrm>
            <a:off x="1502200" y="3937823"/>
            <a:ext cx="1678559" cy="600164"/>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アプリを起動し、</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はじめて使う方</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2" name="図 51" descr="アイコン&#10;&#10;自動的に生成された説明">
            <a:extLst>
              <a:ext uri="{FF2B5EF4-FFF2-40B4-BE49-F238E27FC236}">
                <a16:creationId xmlns:a16="http://schemas.microsoft.com/office/drawing/2014/main" id="{B9155D8E-4B81-AB44-B8F4-ADD29FFB389C}"/>
              </a:ext>
            </a:extLst>
          </p:cNvPr>
          <p:cNvPicPr>
            <a:picLocks noChangeAspect="1"/>
          </p:cNvPicPr>
          <p:nvPr/>
        </p:nvPicPr>
        <p:blipFill>
          <a:blip r:embed="rId5"/>
          <a:stretch>
            <a:fillRect/>
          </a:stretch>
        </p:blipFill>
        <p:spPr>
          <a:xfrm>
            <a:off x="2175808" y="964418"/>
            <a:ext cx="357374" cy="357374"/>
          </a:xfrm>
          <a:prstGeom prst="rect">
            <a:avLst/>
          </a:prstGeom>
        </p:spPr>
      </p:pic>
      <p:sp>
        <p:nvSpPr>
          <p:cNvPr id="53" name="テキスト ボックス 52">
            <a:extLst>
              <a:ext uri="{FF2B5EF4-FFF2-40B4-BE49-F238E27FC236}">
                <a16:creationId xmlns:a16="http://schemas.microsoft.com/office/drawing/2014/main" id="{4B85BB6E-4EDA-ED45-8975-3E43EC6D0B3D}"/>
              </a:ext>
            </a:extLst>
          </p:cNvPr>
          <p:cNvSpPr txBox="1"/>
          <p:nvPr/>
        </p:nvSpPr>
        <p:spPr>
          <a:xfrm>
            <a:off x="3848397" y="3939048"/>
            <a:ext cx="1676473" cy="769441"/>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個人情報取り扱いについて確認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同意のう</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え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同意して次へ</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17" name="図 16" descr="アイコン&#10;&#10;自動的に生成された説明">
            <a:extLst>
              <a:ext uri="{FF2B5EF4-FFF2-40B4-BE49-F238E27FC236}">
                <a16:creationId xmlns:a16="http://schemas.microsoft.com/office/drawing/2014/main" id="{28254D04-8213-3542-8AD1-13FDAA61C12B}"/>
              </a:ext>
            </a:extLst>
          </p:cNvPr>
          <p:cNvPicPr>
            <a:picLocks noChangeAspect="1"/>
          </p:cNvPicPr>
          <p:nvPr/>
        </p:nvPicPr>
        <p:blipFill>
          <a:blip r:embed="rId6"/>
          <a:stretch>
            <a:fillRect/>
          </a:stretch>
        </p:blipFill>
        <p:spPr>
          <a:xfrm>
            <a:off x="4507946" y="964999"/>
            <a:ext cx="357374" cy="357374"/>
          </a:xfrm>
          <a:prstGeom prst="rect">
            <a:avLst/>
          </a:prstGeom>
        </p:spPr>
      </p:pic>
      <p:pic>
        <p:nvPicPr>
          <p:cNvPr id="35" name="図 34" descr="記号, 挿絵, プレート が含まれている画像&#10;&#10;自動的に生成された説明">
            <a:extLst>
              <a:ext uri="{FF2B5EF4-FFF2-40B4-BE49-F238E27FC236}">
                <a16:creationId xmlns:a16="http://schemas.microsoft.com/office/drawing/2014/main" id="{E86E3C29-E611-6F45-9091-52B128CD570E}"/>
              </a:ext>
            </a:extLst>
          </p:cNvPr>
          <p:cNvPicPr>
            <a:picLocks noChangeAspect="1"/>
          </p:cNvPicPr>
          <p:nvPr/>
        </p:nvPicPr>
        <p:blipFill>
          <a:blip r:embed="rId7"/>
          <a:stretch>
            <a:fillRect/>
          </a:stretch>
        </p:blipFill>
        <p:spPr>
          <a:xfrm>
            <a:off x="1273799" y="4783498"/>
            <a:ext cx="357374" cy="357374"/>
          </a:xfrm>
          <a:prstGeom prst="rect">
            <a:avLst/>
          </a:prstGeom>
        </p:spPr>
      </p:pic>
      <p:sp>
        <p:nvSpPr>
          <p:cNvPr id="39" name="L 字 38">
            <a:extLst>
              <a:ext uri="{FF2B5EF4-FFF2-40B4-BE49-F238E27FC236}">
                <a16:creationId xmlns:a16="http://schemas.microsoft.com/office/drawing/2014/main" id="{861B76AE-F6D8-F74B-A694-D11011717FF0}"/>
              </a:ext>
            </a:extLst>
          </p:cNvPr>
          <p:cNvSpPr/>
          <p:nvPr/>
        </p:nvSpPr>
        <p:spPr>
          <a:xfrm rot="13500000">
            <a:off x="3257020" y="2463384"/>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60B17C5-5585-B643-93A4-D64412F61D42}"/>
              </a:ext>
            </a:extLst>
          </p:cNvPr>
          <p:cNvSpPr txBox="1"/>
          <p:nvPr/>
        </p:nvSpPr>
        <p:spPr>
          <a:xfrm>
            <a:off x="599311" y="7926688"/>
            <a:ext cx="1840790" cy="261610"/>
          </a:xfrm>
          <a:prstGeom prst="rect">
            <a:avLst/>
          </a:prstGeom>
          <a:noFill/>
          <a:ln>
            <a:noFill/>
          </a:ln>
        </p:spPr>
        <p:txBody>
          <a:bodyPr wrap="square" rtlCol="0">
            <a:spAutoFit/>
          </a:bodyPr>
          <a:lstStyle/>
          <a:p>
            <a:pPr algn="l"/>
            <a:r>
              <a:rPr lang="ja-JP" altLang="en-US" sz="1100" u="none" strike="noStrike" baseline="0">
                <a:solidFill>
                  <a:schemeClr val="tx1">
                    <a:lumMod val="95000"/>
                    <a:lumOff val="5000"/>
                  </a:schemeClr>
                </a:solidFill>
                <a:latin typeface="Yu Gothic Medium" panose="020B0400000000000000" pitchFamily="34" charset="-128"/>
                <a:ea typeface="Yu Gothic Medium" panose="020B0400000000000000" pitchFamily="34" charset="-128"/>
              </a:rPr>
              <a:t>プロフィールを登録する。</a:t>
            </a:r>
            <a:endParaRPr lang="en-US" altLang="ja-JP" sz="1100" u="none" strike="noStrike" baseline="0" dirty="0">
              <a:solidFill>
                <a:schemeClr val="tx1">
                  <a:lumMod val="95000"/>
                  <a:lumOff val="5000"/>
                </a:schemeClr>
              </a:solidFill>
              <a:latin typeface="Yu Gothic Medium" panose="020B0400000000000000" pitchFamily="34" charset="-128"/>
              <a:ea typeface="Yu Gothic Medium" panose="020B0400000000000000" pitchFamily="34" charset="-128"/>
            </a:endParaRPr>
          </a:p>
        </p:txBody>
      </p:sp>
      <p:sp>
        <p:nvSpPr>
          <p:cNvPr id="62" name="テキスト ボックス 61">
            <a:extLst>
              <a:ext uri="{FF2B5EF4-FFF2-40B4-BE49-F238E27FC236}">
                <a16:creationId xmlns:a16="http://schemas.microsoft.com/office/drawing/2014/main" id="{DFD7C513-B908-DA4C-A1A9-AB24C5531EED}"/>
              </a:ext>
            </a:extLst>
          </p:cNvPr>
          <p:cNvSpPr txBox="1"/>
          <p:nvPr/>
        </p:nvSpPr>
        <p:spPr>
          <a:xfrm>
            <a:off x="600092" y="8157520"/>
            <a:ext cx="1810200"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ニックネームのみ</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ja-JP" altLang="en-US" sz="1000">
                <a:solidFill>
                  <a:srgbClr val="F55E11"/>
                </a:solidFill>
                <a:latin typeface="Yu Gothic Medium" panose="020B0400000000000000" pitchFamily="34" charset="-128"/>
                <a:ea typeface="Yu Gothic Medium" panose="020B0400000000000000" pitchFamily="34" charset="-128"/>
              </a:rPr>
              <a:t>　アプリ内で公開されます。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
        <p:nvSpPr>
          <p:cNvPr id="63" name="正方形/長方形 62">
            <a:extLst>
              <a:ext uri="{FF2B5EF4-FFF2-40B4-BE49-F238E27FC236}">
                <a16:creationId xmlns:a16="http://schemas.microsoft.com/office/drawing/2014/main" id="{83B70F27-2638-9343-9C43-28ECDBF92D88}"/>
              </a:ext>
            </a:extLst>
          </p:cNvPr>
          <p:cNvSpPr/>
          <p:nvPr/>
        </p:nvSpPr>
        <p:spPr>
          <a:xfrm>
            <a:off x="733429" y="7525635"/>
            <a:ext cx="1435135" cy="303700"/>
          </a:xfrm>
          <a:prstGeom prst="rect">
            <a:avLst/>
          </a:prstGeom>
          <a:noFill/>
          <a:ln w="38100" cmpd="sng">
            <a:solidFill>
              <a:srgbClr val="F55E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4" name="テキスト ボックス 63">
            <a:extLst>
              <a:ext uri="{FF2B5EF4-FFF2-40B4-BE49-F238E27FC236}">
                <a16:creationId xmlns:a16="http://schemas.microsoft.com/office/drawing/2014/main" id="{8A755CFA-F173-B04E-A063-0F7149500153}"/>
              </a:ext>
            </a:extLst>
          </p:cNvPr>
          <p:cNvSpPr txBox="1"/>
          <p:nvPr/>
        </p:nvSpPr>
        <p:spPr>
          <a:xfrm>
            <a:off x="2494264" y="7757411"/>
            <a:ext cx="2751084" cy="430887"/>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V</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ポイントと連携する場合</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は</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ログイン</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を押し</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利用手続きを行う。</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65" name="テキスト ボックス 64">
            <a:extLst>
              <a:ext uri="{FF2B5EF4-FFF2-40B4-BE49-F238E27FC236}">
                <a16:creationId xmlns:a16="http://schemas.microsoft.com/office/drawing/2014/main" id="{070993F8-F54E-F542-8BE0-3D9597AA4DE6}"/>
              </a:ext>
            </a:extLst>
          </p:cNvPr>
          <p:cNvSpPr txBox="1"/>
          <p:nvPr/>
        </p:nvSpPr>
        <p:spPr>
          <a:xfrm>
            <a:off x="2757680" y="8176693"/>
            <a:ext cx="1810201" cy="400110"/>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スキップ</a:t>
            </a:r>
            <a:r>
              <a:rPr lang="en-US" altLang="ja-JP" sz="1000" spc="-3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した場合も</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ja-JP" altLang="en-US" sz="1000" dirty="0">
                <a:solidFill>
                  <a:srgbClr val="F55E11"/>
                </a:solidFill>
                <a:latin typeface="Yu Gothic Medium" panose="020B0400000000000000" pitchFamily="34" charset="-128"/>
                <a:ea typeface="Yu Gothic Medium" panose="020B0400000000000000" pitchFamily="34" charset="-128"/>
              </a:rPr>
              <a:t>　</a:t>
            </a:r>
            <a:r>
              <a:rPr lang="en-US" altLang="ja-JP" sz="1000" dirty="0">
                <a:solidFill>
                  <a:srgbClr val="F55E11"/>
                </a:solidFill>
                <a:latin typeface="Yu Gothic Medium" panose="020B0400000000000000" pitchFamily="34" charset="-128"/>
                <a:ea typeface="Yu Gothic Medium" panose="020B0400000000000000" pitchFamily="34" charset="-128"/>
              </a:rPr>
              <a:t>  </a:t>
            </a:r>
            <a:r>
              <a:rPr lang="ja-JP" altLang="en-US" sz="1000" dirty="0">
                <a:solidFill>
                  <a:srgbClr val="F55E11"/>
                </a:solidFill>
                <a:latin typeface="Yu Gothic Medium" panose="020B0400000000000000" pitchFamily="34" charset="-128"/>
                <a:ea typeface="Yu Gothic Medium" panose="020B0400000000000000" pitchFamily="34" charset="-128"/>
              </a:rPr>
              <a:t>後から登録可能です。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
        <p:nvSpPr>
          <p:cNvPr id="66" name="L 字 65">
            <a:extLst>
              <a:ext uri="{FF2B5EF4-FFF2-40B4-BE49-F238E27FC236}">
                <a16:creationId xmlns:a16="http://schemas.microsoft.com/office/drawing/2014/main" id="{9B566F32-3EEF-594A-AB73-ECE0F88175D5}"/>
              </a:ext>
            </a:extLst>
          </p:cNvPr>
          <p:cNvSpPr/>
          <p:nvPr/>
        </p:nvSpPr>
        <p:spPr>
          <a:xfrm rot="13500000">
            <a:off x="2309498" y="6382240"/>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7" name="図 66" descr="アイコン&#10;&#10;自動的に生成された説明">
            <a:extLst>
              <a:ext uri="{FF2B5EF4-FFF2-40B4-BE49-F238E27FC236}">
                <a16:creationId xmlns:a16="http://schemas.microsoft.com/office/drawing/2014/main" id="{4A1C9CAF-15EE-0347-A7E0-2B565109C189}"/>
              </a:ext>
            </a:extLst>
          </p:cNvPr>
          <p:cNvPicPr>
            <a:picLocks noChangeAspect="1"/>
          </p:cNvPicPr>
          <p:nvPr/>
        </p:nvPicPr>
        <p:blipFill>
          <a:blip r:embed="rId8"/>
          <a:stretch>
            <a:fillRect/>
          </a:stretch>
        </p:blipFill>
        <p:spPr>
          <a:xfrm>
            <a:off x="3357091" y="4783498"/>
            <a:ext cx="357374" cy="357374"/>
          </a:xfrm>
          <a:prstGeom prst="rect">
            <a:avLst/>
          </a:prstGeom>
        </p:spPr>
      </p:pic>
      <p:grpSp>
        <p:nvGrpSpPr>
          <p:cNvPr id="75" name="グループ化 74">
            <a:extLst>
              <a:ext uri="{FF2B5EF4-FFF2-40B4-BE49-F238E27FC236}">
                <a16:creationId xmlns:a16="http://schemas.microsoft.com/office/drawing/2014/main" id="{AB9C6B1A-305E-2C42-AC2B-E45A9511F693}"/>
              </a:ext>
            </a:extLst>
          </p:cNvPr>
          <p:cNvGrpSpPr/>
          <p:nvPr/>
        </p:nvGrpSpPr>
        <p:grpSpPr>
          <a:xfrm>
            <a:off x="4706983" y="5183692"/>
            <a:ext cx="1548283" cy="3611704"/>
            <a:chOff x="4675451" y="5199458"/>
            <a:chExt cx="1548283" cy="3611704"/>
          </a:xfrm>
        </p:grpSpPr>
        <p:sp>
          <p:nvSpPr>
            <p:cNvPr id="74" name="フリーフォーム 73">
              <a:extLst>
                <a:ext uri="{FF2B5EF4-FFF2-40B4-BE49-F238E27FC236}">
                  <a16:creationId xmlns:a16="http://schemas.microsoft.com/office/drawing/2014/main" id="{7A611631-0DD0-C640-BAFC-C696E5A42AF3}"/>
                </a:ext>
              </a:extLst>
            </p:cNvPr>
            <p:cNvSpPr/>
            <p:nvPr/>
          </p:nvSpPr>
          <p:spPr>
            <a:xfrm rot="10800000">
              <a:off x="4675451" y="5199458"/>
              <a:ext cx="1548282" cy="1109260"/>
            </a:xfrm>
            <a:custGeom>
              <a:avLst/>
              <a:gdLst>
                <a:gd name="connsiteX0" fmla="*/ 1448863 w 1548282"/>
                <a:gd name="connsiteY0" fmla="*/ 1109260 h 1109260"/>
                <a:gd name="connsiteX1" fmla="*/ 99419 w 1548282"/>
                <a:gd name="connsiteY1" fmla="*/ 1109260 h 1109260"/>
                <a:gd name="connsiteX2" fmla="*/ 0 w 1548282"/>
                <a:gd name="connsiteY2" fmla="*/ 1009841 h 1109260"/>
                <a:gd name="connsiteX3" fmla="*/ 0 w 1548282"/>
                <a:gd name="connsiteY3" fmla="*/ 435112 h 1109260"/>
                <a:gd name="connsiteX4" fmla="*/ 99419 w 1548282"/>
                <a:gd name="connsiteY4" fmla="*/ 335693 h 1109260"/>
                <a:gd name="connsiteX5" fmla="*/ 652295 w 1548282"/>
                <a:gd name="connsiteY5" fmla="*/ 335693 h 1109260"/>
                <a:gd name="connsiteX6" fmla="*/ 774141 w 1548282"/>
                <a:gd name="connsiteY6" fmla="*/ 0 h 1109260"/>
                <a:gd name="connsiteX7" fmla="*/ 895987 w 1548282"/>
                <a:gd name="connsiteY7" fmla="*/ 335693 h 1109260"/>
                <a:gd name="connsiteX8" fmla="*/ 1448863 w 1548282"/>
                <a:gd name="connsiteY8" fmla="*/ 335693 h 1109260"/>
                <a:gd name="connsiteX9" fmla="*/ 1548282 w 1548282"/>
                <a:gd name="connsiteY9" fmla="*/ 435112 h 1109260"/>
                <a:gd name="connsiteX10" fmla="*/ 1548282 w 1548282"/>
                <a:gd name="connsiteY10" fmla="*/ 1009841 h 1109260"/>
                <a:gd name="connsiteX11" fmla="*/ 1448863 w 1548282"/>
                <a:gd name="connsiteY11" fmla="*/ 1109260 h 11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282" h="1109260">
                  <a:moveTo>
                    <a:pt x="1448863" y="1109260"/>
                  </a:moveTo>
                  <a:lnTo>
                    <a:pt x="99419" y="1109260"/>
                  </a:lnTo>
                  <a:cubicBezTo>
                    <a:pt x="44511" y="1109260"/>
                    <a:pt x="0" y="1064749"/>
                    <a:pt x="0" y="1009841"/>
                  </a:cubicBezTo>
                  <a:lnTo>
                    <a:pt x="0" y="435112"/>
                  </a:lnTo>
                  <a:cubicBezTo>
                    <a:pt x="0" y="380204"/>
                    <a:pt x="44511" y="335693"/>
                    <a:pt x="99419" y="335693"/>
                  </a:cubicBezTo>
                  <a:lnTo>
                    <a:pt x="652295" y="335693"/>
                  </a:lnTo>
                  <a:lnTo>
                    <a:pt x="774141" y="0"/>
                  </a:lnTo>
                  <a:lnTo>
                    <a:pt x="895987" y="335693"/>
                  </a:lnTo>
                  <a:lnTo>
                    <a:pt x="1448863" y="335693"/>
                  </a:lnTo>
                  <a:cubicBezTo>
                    <a:pt x="1503771" y="335693"/>
                    <a:pt x="1548282" y="380204"/>
                    <a:pt x="1548282" y="435112"/>
                  </a:cubicBezTo>
                  <a:lnTo>
                    <a:pt x="1548282" y="1009841"/>
                  </a:lnTo>
                  <a:cubicBezTo>
                    <a:pt x="1548282" y="1064749"/>
                    <a:pt x="1503771" y="1109260"/>
                    <a:pt x="1448863" y="1109260"/>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69" name="テキスト ボックス 68">
              <a:extLst>
                <a:ext uri="{FF2B5EF4-FFF2-40B4-BE49-F238E27FC236}">
                  <a16:creationId xmlns:a16="http://schemas.microsoft.com/office/drawing/2014/main" id="{8D797245-9A62-1F40-8A09-7F3B0A3319F0}"/>
                </a:ext>
              </a:extLst>
            </p:cNvPr>
            <p:cNvSpPr txBox="1"/>
            <p:nvPr/>
          </p:nvSpPr>
          <p:spPr>
            <a:xfrm>
              <a:off x="4675452" y="5296995"/>
              <a:ext cx="1548282" cy="553998"/>
            </a:xfrm>
            <a:prstGeom prst="rect">
              <a:avLst/>
            </a:prstGeom>
            <a:noFill/>
          </p:spPr>
          <p:txBody>
            <a:bodyPr wrap="square">
              <a:spAutoFit/>
            </a:bodyPr>
            <a:lstStyle/>
            <a:p>
              <a:pPr algn="ctr">
                <a:lnSpc>
                  <a:spcPct val="150000"/>
                </a:lnSpc>
              </a:pPr>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これで会員登録は</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完了クト</a:t>
              </a:r>
              <a:r>
                <a:rPr lang="ja-JP" altLang="en-US" sz="1200" b="1">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72" name="図 71">
              <a:extLst>
                <a:ext uri="{FF2B5EF4-FFF2-40B4-BE49-F238E27FC236}">
                  <a16:creationId xmlns:a16="http://schemas.microsoft.com/office/drawing/2014/main" id="{52BBBD26-D344-6C46-9E11-0E8FD117214D}"/>
                </a:ext>
              </a:extLst>
            </p:cNvPr>
            <p:cNvPicPr>
              <a:picLocks noChangeAspect="1"/>
            </p:cNvPicPr>
            <p:nvPr/>
          </p:nvPicPr>
          <p:blipFill>
            <a:blip r:embed="rId9"/>
            <a:stretch>
              <a:fillRect/>
            </a:stretch>
          </p:blipFill>
          <p:spPr>
            <a:xfrm>
              <a:off x="4811636" y="6385462"/>
              <a:ext cx="1295400" cy="2425700"/>
            </a:xfrm>
            <a:prstGeom prst="rect">
              <a:avLst/>
            </a:prstGeom>
          </p:spPr>
        </p:pic>
      </p:grpSp>
      <p:pic>
        <p:nvPicPr>
          <p:cNvPr id="2" name="図 1" descr="テキスト, 手紙&#10;&#10;自動的に生成された説明">
            <a:extLst>
              <a:ext uri="{FF2B5EF4-FFF2-40B4-BE49-F238E27FC236}">
                <a16:creationId xmlns:a16="http://schemas.microsoft.com/office/drawing/2014/main" id="{597F11A4-C7A3-11E2-58DB-A0F8D1CF9E0E}"/>
              </a:ext>
            </a:extLst>
          </p:cNvPr>
          <p:cNvPicPr preferRelativeResize="0">
            <a:picLocks/>
          </p:cNvPicPr>
          <p:nvPr/>
        </p:nvPicPr>
        <p:blipFill>
          <a:blip r:embed="rId10"/>
          <a:stretch>
            <a:fillRect/>
          </a:stretch>
        </p:blipFill>
        <p:spPr>
          <a:xfrm>
            <a:off x="2807207" y="5239131"/>
            <a:ext cx="1389601" cy="2433600"/>
          </a:xfrm>
          <a:prstGeom prst="rect">
            <a:avLst/>
          </a:prstGeom>
        </p:spPr>
      </p:pic>
      <p:sp>
        <p:nvSpPr>
          <p:cNvPr id="3" name="L 字 2">
            <a:extLst>
              <a:ext uri="{FF2B5EF4-FFF2-40B4-BE49-F238E27FC236}">
                <a16:creationId xmlns:a16="http://schemas.microsoft.com/office/drawing/2014/main" id="{E4947314-7781-4EC0-5C4F-BB7A33159477}"/>
              </a:ext>
            </a:extLst>
          </p:cNvPr>
          <p:cNvSpPr/>
          <p:nvPr/>
        </p:nvSpPr>
        <p:spPr>
          <a:xfrm rot="13500000">
            <a:off x="851407" y="246929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A196DC3D-9D49-346F-E4D9-4473EBFB5FCE}"/>
              </a:ext>
            </a:extLst>
          </p:cNvPr>
          <p:cNvCxnSpPr>
            <a:cxnSpLocks/>
          </p:cNvCxnSpPr>
          <p:nvPr/>
        </p:nvCxnSpPr>
        <p:spPr>
          <a:xfrm>
            <a:off x="326571" y="4689371"/>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62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24E2A8E-36C9-DD3F-448F-9874474B3142}"/>
              </a:ext>
            </a:extLst>
          </p:cNvPr>
          <p:cNvSpPr/>
          <p:nvPr/>
        </p:nvSpPr>
        <p:spPr>
          <a:xfrm>
            <a:off x="3398727" y="3234044"/>
            <a:ext cx="494106" cy="16222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29" name="グループ化 28">
            <a:extLst>
              <a:ext uri="{FF2B5EF4-FFF2-40B4-BE49-F238E27FC236}">
                <a16:creationId xmlns:a16="http://schemas.microsoft.com/office/drawing/2014/main" id="{0E3D2B9A-E99F-8F4F-2869-D8CC3C8F3B30}"/>
              </a:ext>
            </a:extLst>
          </p:cNvPr>
          <p:cNvGrpSpPr/>
          <p:nvPr/>
        </p:nvGrpSpPr>
        <p:grpSpPr>
          <a:xfrm>
            <a:off x="909848" y="5391879"/>
            <a:ext cx="1476161" cy="2352849"/>
            <a:chOff x="2884192" y="5222556"/>
            <a:chExt cx="1476161" cy="2352849"/>
          </a:xfrm>
        </p:grpSpPr>
        <p:grpSp>
          <p:nvGrpSpPr>
            <p:cNvPr id="30" name="グループ化 29">
              <a:extLst>
                <a:ext uri="{FF2B5EF4-FFF2-40B4-BE49-F238E27FC236}">
                  <a16:creationId xmlns:a16="http://schemas.microsoft.com/office/drawing/2014/main" id="{18FE0542-FF37-B8CC-3E2B-F2D1BF5B8BFC}"/>
                </a:ext>
              </a:extLst>
            </p:cNvPr>
            <p:cNvGrpSpPr/>
            <p:nvPr/>
          </p:nvGrpSpPr>
          <p:grpSpPr>
            <a:xfrm>
              <a:off x="2884192" y="5222556"/>
              <a:ext cx="924930" cy="1645140"/>
              <a:chOff x="2884192" y="5222556"/>
              <a:chExt cx="924930" cy="1645140"/>
            </a:xfrm>
          </p:grpSpPr>
          <p:pic>
            <p:nvPicPr>
              <p:cNvPr id="33" name="図 32" descr="グラフィカル ユーザー インターフェイス, アプリケーション&#10;&#10;自動的に生成された説明">
                <a:extLst>
                  <a:ext uri="{FF2B5EF4-FFF2-40B4-BE49-F238E27FC236}">
                    <a16:creationId xmlns:a16="http://schemas.microsoft.com/office/drawing/2014/main" id="{0EDE0959-45F3-3D1B-7595-426CD1B3F7CB}"/>
                  </a:ext>
                </a:extLst>
              </p:cNvPr>
              <p:cNvPicPr>
                <a:picLocks noChangeAspect="1"/>
              </p:cNvPicPr>
              <p:nvPr/>
            </p:nvPicPr>
            <p:blipFill>
              <a:blip r:embed="rId2"/>
              <a:stretch>
                <a:fillRect/>
              </a:stretch>
            </p:blipFill>
            <p:spPr>
              <a:xfrm>
                <a:off x="2884192" y="5222556"/>
                <a:ext cx="924930" cy="1645140"/>
              </a:xfrm>
              <a:prstGeom prst="rect">
                <a:avLst/>
              </a:prstGeom>
              <a:ln>
                <a:solidFill>
                  <a:schemeClr val="tx1">
                    <a:lumMod val="65000"/>
                    <a:lumOff val="35000"/>
                  </a:schemeClr>
                </a:solidFill>
              </a:ln>
            </p:spPr>
          </p:pic>
          <p:sp>
            <p:nvSpPr>
              <p:cNvPr id="35" name="正方形/長方形 34">
                <a:extLst>
                  <a:ext uri="{FF2B5EF4-FFF2-40B4-BE49-F238E27FC236}">
                    <a16:creationId xmlns:a16="http://schemas.microsoft.com/office/drawing/2014/main" id="{1158E828-0074-163E-2E38-8DD8BEB5524F}"/>
                  </a:ext>
                </a:extLst>
              </p:cNvPr>
              <p:cNvSpPr/>
              <p:nvPr/>
            </p:nvSpPr>
            <p:spPr>
              <a:xfrm>
                <a:off x="2920155" y="5589618"/>
                <a:ext cx="451189" cy="573760"/>
              </a:xfrm>
              <a:prstGeom prst="rect">
                <a:avLst/>
              </a:prstGeom>
              <a:noFill/>
              <a:ln w="25400" cmpd="sng">
                <a:solidFill>
                  <a:srgbClr val="F5321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31" name="図 30">
              <a:extLst>
                <a:ext uri="{FF2B5EF4-FFF2-40B4-BE49-F238E27FC236}">
                  <a16:creationId xmlns:a16="http://schemas.microsoft.com/office/drawing/2014/main" id="{30D3A636-6BEF-D45D-B581-0CCAA08A01C6}"/>
                </a:ext>
              </a:extLst>
            </p:cNvPr>
            <p:cNvPicPr>
              <a:picLocks noChangeAspect="1"/>
            </p:cNvPicPr>
            <p:nvPr/>
          </p:nvPicPr>
          <p:blipFill>
            <a:blip r:embed="rId3"/>
            <a:stretch>
              <a:fillRect/>
            </a:stretch>
          </p:blipFill>
          <p:spPr>
            <a:xfrm>
              <a:off x="3415391" y="5904956"/>
              <a:ext cx="944962" cy="1670449"/>
            </a:xfrm>
            <a:prstGeom prst="rect">
              <a:avLst/>
            </a:prstGeom>
          </p:spPr>
        </p:pic>
        <p:sp>
          <p:nvSpPr>
            <p:cNvPr id="32" name="正方形/長方形 31">
              <a:extLst>
                <a:ext uri="{FF2B5EF4-FFF2-40B4-BE49-F238E27FC236}">
                  <a16:creationId xmlns:a16="http://schemas.microsoft.com/office/drawing/2014/main" id="{61B02FC8-1D11-1953-D612-D04CF2EAF49C}"/>
                </a:ext>
              </a:extLst>
            </p:cNvPr>
            <p:cNvSpPr/>
            <p:nvPr/>
          </p:nvSpPr>
          <p:spPr>
            <a:xfrm>
              <a:off x="3415391" y="7071736"/>
              <a:ext cx="944962" cy="30673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55" name="図 54" descr="グラフ&#10;&#10;自動的に生成された説明">
            <a:extLst>
              <a:ext uri="{FF2B5EF4-FFF2-40B4-BE49-F238E27FC236}">
                <a16:creationId xmlns:a16="http://schemas.microsoft.com/office/drawing/2014/main" id="{151112D5-AA7E-5A4E-287B-0D7B747A762A}"/>
              </a:ext>
            </a:extLst>
          </p:cNvPr>
          <p:cNvPicPr>
            <a:picLocks noChangeAspect="1"/>
          </p:cNvPicPr>
          <p:nvPr/>
        </p:nvPicPr>
        <p:blipFill rotWithShape="1">
          <a:blip r:embed="rId4"/>
          <a:srcRect t="4003"/>
          <a:stretch/>
        </p:blipFill>
        <p:spPr>
          <a:xfrm>
            <a:off x="4804048" y="5410199"/>
            <a:ext cx="1052713" cy="1968495"/>
          </a:xfrm>
          <a:prstGeom prst="rect">
            <a:avLst/>
          </a:prstGeom>
          <a:ln w="3175">
            <a:solidFill>
              <a:schemeClr val="tx1"/>
            </a:solidFill>
          </a:ln>
        </p:spPr>
      </p:pic>
      <p:grpSp>
        <p:nvGrpSpPr>
          <p:cNvPr id="34" name="グループ化 33">
            <a:extLst>
              <a:ext uri="{FF2B5EF4-FFF2-40B4-BE49-F238E27FC236}">
                <a16:creationId xmlns:a16="http://schemas.microsoft.com/office/drawing/2014/main" id="{74423DB2-EEBF-BFE6-5CE8-EC5EDAB52D1D}"/>
              </a:ext>
            </a:extLst>
          </p:cNvPr>
          <p:cNvGrpSpPr/>
          <p:nvPr/>
        </p:nvGrpSpPr>
        <p:grpSpPr>
          <a:xfrm>
            <a:off x="4529293" y="1506797"/>
            <a:ext cx="1454539" cy="2036519"/>
            <a:chOff x="9952552" y="3199172"/>
            <a:chExt cx="1563099" cy="2155098"/>
          </a:xfrm>
        </p:grpSpPr>
        <p:pic>
          <p:nvPicPr>
            <p:cNvPr id="20" name="図 19">
              <a:extLst>
                <a:ext uri="{FF2B5EF4-FFF2-40B4-BE49-F238E27FC236}">
                  <a16:creationId xmlns:a16="http://schemas.microsoft.com/office/drawing/2014/main" id="{084756BE-589C-B1C7-D1F9-3971C2D8160B}"/>
                </a:ext>
              </a:extLst>
            </p:cNvPr>
            <p:cNvPicPr>
              <a:picLocks noChangeAspect="1"/>
            </p:cNvPicPr>
            <p:nvPr/>
          </p:nvPicPr>
          <p:blipFill rotWithShape="1">
            <a:blip r:embed="rId5"/>
            <a:srcRect t="2525"/>
            <a:stretch/>
          </p:blipFill>
          <p:spPr>
            <a:xfrm>
              <a:off x="9952552" y="3199172"/>
              <a:ext cx="1061136" cy="1816729"/>
            </a:xfrm>
            <a:prstGeom prst="rect">
              <a:avLst/>
            </a:prstGeom>
          </p:spPr>
        </p:pic>
        <p:grpSp>
          <p:nvGrpSpPr>
            <p:cNvPr id="21" name="グループ化 20">
              <a:extLst>
                <a:ext uri="{FF2B5EF4-FFF2-40B4-BE49-F238E27FC236}">
                  <a16:creationId xmlns:a16="http://schemas.microsoft.com/office/drawing/2014/main" id="{1C06CDDE-DD31-FDBF-27AC-A66F3AA36C18}"/>
                </a:ext>
              </a:extLst>
            </p:cNvPr>
            <p:cNvGrpSpPr/>
            <p:nvPr/>
          </p:nvGrpSpPr>
          <p:grpSpPr>
            <a:xfrm>
              <a:off x="10454515" y="3657165"/>
              <a:ext cx="1061136" cy="1697105"/>
              <a:chOff x="7681056" y="2284052"/>
              <a:chExt cx="2026118" cy="3401511"/>
            </a:xfrm>
          </p:grpSpPr>
          <p:pic>
            <p:nvPicPr>
              <p:cNvPr id="22" name="図 21">
                <a:extLst>
                  <a:ext uri="{FF2B5EF4-FFF2-40B4-BE49-F238E27FC236}">
                    <a16:creationId xmlns:a16="http://schemas.microsoft.com/office/drawing/2014/main" id="{70FAAA6B-0420-6019-EAC8-3C505257E921}"/>
                  </a:ext>
                </a:extLst>
              </p:cNvPr>
              <p:cNvPicPr>
                <a:picLocks noChangeAspect="1"/>
              </p:cNvPicPr>
              <p:nvPr/>
            </p:nvPicPr>
            <p:blipFill rotWithShape="1">
              <a:blip r:embed="rId6"/>
              <a:srcRect t="4417"/>
              <a:stretch/>
            </p:blipFill>
            <p:spPr>
              <a:xfrm>
                <a:off x="7681056" y="2284052"/>
                <a:ext cx="2026118" cy="3401511"/>
              </a:xfrm>
              <a:prstGeom prst="rect">
                <a:avLst/>
              </a:prstGeom>
              <a:ln>
                <a:solidFill>
                  <a:schemeClr val="accent1"/>
                </a:solidFill>
              </a:ln>
            </p:spPr>
          </p:pic>
          <p:sp>
            <p:nvSpPr>
              <p:cNvPr id="23" name="正方形/長方形 22">
                <a:extLst>
                  <a:ext uri="{FF2B5EF4-FFF2-40B4-BE49-F238E27FC236}">
                    <a16:creationId xmlns:a16="http://schemas.microsoft.com/office/drawing/2014/main" id="{C7727100-CB25-93B8-3095-005D126508DE}"/>
                  </a:ext>
                </a:extLst>
              </p:cNvPr>
              <p:cNvSpPr/>
              <p:nvPr/>
            </p:nvSpPr>
            <p:spPr>
              <a:xfrm>
                <a:off x="8677858" y="4914654"/>
                <a:ext cx="1000885" cy="399918"/>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grpSp>
      <p:grpSp>
        <p:nvGrpSpPr>
          <p:cNvPr id="48" name="グループ化 47">
            <a:extLst>
              <a:ext uri="{FF2B5EF4-FFF2-40B4-BE49-F238E27FC236}">
                <a16:creationId xmlns:a16="http://schemas.microsoft.com/office/drawing/2014/main" id="{1E20D001-E82D-2F10-9829-F06886028417}"/>
              </a:ext>
            </a:extLst>
          </p:cNvPr>
          <p:cNvGrpSpPr/>
          <p:nvPr/>
        </p:nvGrpSpPr>
        <p:grpSpPr>
          <a:xfrm>
            <a:off x="2572153" y="1519370"/>
            <a:ext cx="1456661" cy="2290585"/>
            <a:chOff x="8281332" y="2595313"/>
            <a:chExt cx="1456661" cy="2290585"/>
          </a:xfrm>
        </p:grpSpPr>
        <p:grpSp>
          <p:nvGrpSpPr>
            <p:cNvPr id="44" name="グループ化 43">
              <a:extLst>
                <a:ext uri="{FF2B5EF4-FFF2-40B4-BE49-F238E27FC236}">
                  <a16:creationId xmlns:a16="http://schemas.microsoft.com/office/drawing/2014/main" id="{9A0F38FF-6338-46AC-FA51-D1D4691AA34F}"/>
                </a:ext>
              </a:extLst>
            </p:cNvPr>
            <p:cNvGrpSpPr/>
            <p:nvPr/>
          </p:nvGrpSpPr>
          <p:grpSpPr>
            <a:xfrm>
              <a:off x="8811321" y="3245932"/>
              <a:ext cx="926672" cy="1639966"/>
              <a:chOff x="8811321" y="3162012"/>
              <a:chExt cx="926672" cy="1639966"/>
            </a:xfrm>
          </p:grpSpPr>
          <p:pic>
            <p:nvPicPr>
              <p:cNvPr id="45" name="図 44">
                <a:extLst>
                  <a:ext uri="{FF2B5EF4-FFF2-40B4-BE49-F238E27FC236}">
                    <a16:creationId xmlns:a16="http://schemas.microsoft.com/office/drawing/2014/main" id="{E736EC90-4D20-3D15-C47A-D5F0D38C9050}"/>
                  </a:ext>
                </a:extLst>
              </p:cNvPr>
              <p:cNvPicPr>
                <a:picLocks noChangeAspect="1"/>
              </p:cNvPicPr>
              <p:nvPr/>
            </p:nvPicPr>
            <p:blipFill>
              <a:blip r:embed="rId7"/>
              <a:stretch>
                <a:fillRect/>
              </a:stretch>
            </p:blipFill>
            <p:spPr>
              <a:xfrm>
                <a:off x="8811321" y="3162012"/>
                <a:ext cx="926672" cy="1639966"/>
              </a:xfrm>
              <a:prstGeom prst="rect">
                <a:avLst/>
              </a:prstGeom>
            </p:spPr>
          </p:pic>
          <p:sp>
            <p:nvSpPr>
              <p:cNvPr id="46" name="正方形/長方形 45">
                <a:extLst>
                  <a:ext uri="{FF2B5EF4-FFF2-40B4-BE49-F238E27FC236}">
                    <a16:creationId xmlns:a16="http://schemas.microsoft.com/office/drawing/2014/main" id="{947E969C-C3ED-DF3D-54D9-D31D6190DBC3}"/>
                  </a:ext>
                </a:extLst>
              </p:cNvPr>
              <p:cNvSpPr/>
              <p:nvPr/>
            </p:nvSpPr>
            <p:spPr>
              <a:xfrm>
                <a:off x="9265088" y="4460327"/>
                <a:ext cx="464667" cy="18651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grpSp>
        <p:pic>
          <p:nvPicPr>
            <p:cNvPr id="47" name="図 46">
              <a:extLst>
                <a:ext uri="{FF2B5EF4-FFF2-40B4-BE49-F238E27FC236}">
                  <a16:creationId xmlns:a16="http://schemas.microsoft.com/office/drawing/2014/main" id="{C57923A3-08DE-F3D9-388F-A656C17EB7A7}"/>
                </a:ext>
              </a:extLst>
            </p:cNvPr>
            <p:cNvPicPr>
              <a:picLocks noChangeAspect="1"/>
            </p:cNvPicPr>
            <p:nvPr/>
          </p:nvPicPr>
          <p:blipFill>
            <a:blip r:embed="rId8"/>
            <a:stretch>
              <a:fillRect/>
            </a:stretch>
          </p:blipFill>
          <p:spPr>
            <a:xfrm>
              <a:off x="8281332" y="2595313"/>
              <a:ext cx="944962" cy="1670449"/>
            </a:xfrm>
            <a:prstGeom prst="rect">
              <a:avLst/>
            </a:prstGeom>
          </p:spPr>
        </p:pic>
      </p:grpSp>
      <p:grpSp>
        <p:nvGrpSpPr>
          <p:cNvPr id="5" name="グループ化 4">
            <a:extLst>
              <a:ext uri="{FF2B5EF4-FFF2-40B4-BE49-F238E27FC236}">
                <a16:creationId xmlns:a16="http://schemas.microsoft.com/office/drawing/2014/main" id="{A29B9194-A389-FD4D-882A-A56B9A9DCF57}"/>
              </a:ext>
            </a:extLst>
          </p:cNvPr>
          <p:cNvGrpSpPr/>
          <p:nvPr/>
        </p:nvGrpSpPr>
        <p:grpSpPr>
          <a:xfrm>
            <a:off x="600944" y="1415594"/>
            <a:ext cx="1457356" cy="2511706"/>
            <a:chOff x="390046" y="1094771"/>
            <a:chExt cx="1457356" cy="2511706"/>
          </a:xfrm>
        </p:grpSpPr>
        <p:pic>
          <p:nvPicPr>
            <p:cNvPr id="25" name="図 24">
              <a:extLst>
                <a:ext uri="{FF2B5EF4-FFF2-40B4-BE49-F238E27FC236}">
                  <a16:creationId xmlns:a16="http://schemas.microsoft.com/office/drawing/2014/main" id="{306D831C-4134-D9DC-0255-DC2970E9727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0046" y="1094771"/>
              <a:ext cx="1457356" cy="2511706"/>
            </a:xfrm>
            <a:prstGeom prst="rect">
              <a:avLst/>
            </a:prstGeom>
            <a:ln>
              <a:solidFill>
                <a:schemeClr val="tx1">
                  <a:lumMod val="50000"/>
                  <a:lumOff val="50000"/>
                </a:schemeClr>
              </a:solidFill>
            </a:ln>
          </p:spPr>
        </p:pic>
        <p:sp>
          <p:nvSpPr>
            <p:cNvPr id="26" name="正方形/長方形 25">
              <a:extLst>
                <a:ext uri="{FF2B5EF4-FFF2-40B4-BE49-F238E27FC236}">
                  <a16:creationId xmlns:a16="http://schemas.microsoft.com/office/drawing/2014/main" id="{E3F6744E-C3C1-E7D3-7A6C-7BFA30D5E532}"/>
                </a:ext>
              </a:extLst>
            </p:cNvPr>
            <p:cNvSpPr/>
            <p:nvPr/>
          </p:nvSpPr>
          <p:spPr>
            <a:xfrm>
              <a:off x="390046" y="1791303"/>
              <a:ext cx="1457356" cy="565108"/>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rgbClr val="3366FF"/>
                </a:solidFill>
                <a:latin typeface="BIZ UDPゴシック" panose="020B0400000000000000" pitchFamily="50" charset="-128"/>
                <a:ea typeface="BIZ UDPゴシック" panose="020B0400000000000000" pitchFamily="50" charset="-128"/>
              </a:endParaRPr>
            </a:p>
          </p:txBody>
        </p:sp>
        <p:sp>
          <p:nvSpPr>
            <p:cNvPr id="104" name="正方形/長方形 103">
              <a:extLst>
                <a:ext uri="{FF2B5EF4-FFF2-40B4-BE49-F238E27FC236}">
                  <a16:creationId xmlns:a16="http://schemas.microsoft.com/office/drawing/2014/main" id="{56316908-A661-6940-0A67-BEA86FA322CB}"/>
                </a:ext>
              </a:extLst>
            </p:cNvPr>
            <p:cNvSpPr/>
            <p:nvPr/>
          </p:nvSpPr>
          <p:spPr>
            <a:xfrm>
              <a:off x="1103410" y="3123969"/>
              <a:ext cx="743992" cy="24642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grpSp>
      <p:sp>
        <p:nvSpPr>
          <p:cNvPr id="9" name="テキスト ボックス 8">
            <a:extLst>
              <a:ext uri="{FF2B5EF4-FFF2-40B4-BE49-F238E27FC236}">
                <a16:creationId xmlns:a16="http://schemas.microsoft.com/office/drawing/2014/main" id="{6FC372B3-48B3-54CC-BB61-01D0A75A03ED}"/>
              </a:ext>
            </a:extLst>
          </p:cNvPr>
          <p:cNvSpPr txBox="1"/>
          <p:nvPr/>
        </p:nvSpPr>
        <p:spPr>
          <a:xfrm>
            <a:off x="625304" y="2720103"/>
            <a:ext cx="1413549" cy="338554"/>
          </a:xfrm>
          <a:prstGeom prst="rect">
            <a:avLst/>
          </a:prstGeom>
          <a:noFill/>
          <a:ln>
            <a:noFill/>
          </a:ln>
          <a:effectLst/>
        </p:spPr>
        <p:txBody>
          <a:bodyPr wrap="square" rtlCol="0" anchor="ctr">
            <a:spAutoFit/>
          </a:bodyPr>
          <a:lstStyle/>
          <a:p>
            <a:r>
              <a:rPr kumimoji="1" lang="en-US" altLang="ja-JP" sz="800" dirty="0">
                <a:solidFill>
                  <a:srgbClr val="F53211"/>
                </a:solidFill>
                <a:latin typeface="Yu Gothic Medium" panose="020B0400000000000000" pitchFamily="34" charset="-128"/>
                <a:ea typeface="Yu Gothic Medium" panose="020B0400000000000000" pitchFamily="34" charset="-128"/>
                <a:cs typeface="游ゴシック体 ボールド"/>
              </a:rPr>
              <a:t>※</a:t>
            </a:r>
            <a:r>
              <a:rPr kumimoji="1" lang="ja-JP" altLang="en-US" sz="800" dirty="0">
                <a:solidFill>
                  <a:srgbClr val="F53211"/>
                </a:solidFill>
                <a:latin typeface="Yu Gothic Medium" panose="020B0400000000000000" pitchFamily="34" charset="-128"/>
                <a:ea typeface="Yu Gothic Medium" panose="020B0400000000000000" pitchFamily="34" charset="-128"/>
                <a:cs typeface="游ゴシック体 ボールド"/>
              </a:rPr>
              <a:t>入力されて</a:t>
            </a:r>
            <a:r>
              <a:rPr kumimoji="1"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いない場合は</a:t>
            </a:r>
            <a:endParaRPr kumimoji="1" lang="en-US" altLang="ja-JP" sz="800" dirty="0">
              <a:solidFill>
                <a:srgbClr val="F53211"/>
              </a:solidFill>
              <a:latin typeface="Yu Gothic Medium" panose="020B0400000000000000" pitchFamily="34" charset="-128"/>
              <a:ea typeface="Yu Gothic Medium" panose="020B0400000000000000" pitchFamily="34" charset="-128"/>
              <a:cs typeface="游ゴシック体 ボールド"/>
            </a:endParaRPr>
          </a:p>
          <a:p>
            <a:r>
              <a:rPr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　</a:t>
            </a:r>
            <a:r>
              <a:rPr kumimoji="1" lang="ja-JP" altLang="en-US" sz="800">
                <a:solidFill>
                  <a:srgbClr val="F53211"/>
                </a:solidFill>
                <a:latin typeface="Yu Gothic Medium" panose="020B0400000000000000" pitchFamily="34" charset="-128"/>
                <a:ea typeface="Yu Gothic Medium" panose="020B0400000000000000" pitchFamily="34" charset="-128"/>
                <a:cs typeface="游ゴシック体 ボールド"/>
              </a:rPr>
              <a:t>手入</a:t>
            </a:r>
            <a:r>
              <a:rPr kumimoji="1" lang="ja-JP" altLang="en-US" sz="800" dirty="0">
                <a:solidFill>
                  <a:srgbClr val="F53211"/>
                </a:solidFill>
                <a:latin typeface="Yu Gothic Medium" panose="020B0400000000000000" pitchFamily="34" charset="-128"/>
                <a:ea typeface="Yu Gothic Medium" panose="020B0400000000000000" pitchFamily="34" charset="-128"/>
                <a:cs typeface="游ゴシック体 ボールド"/>
              </a:rPr>
              <a:t>力してください。</a:t>
            </a:r>
          </a:p>
        </p:txBody>
      </p:sp>
      <p:sp>
        <p:nvSpPr>
          <p:cNvPr id="51" name="正方形/長方形 50">
            <a:extLst>
              <a:ext uri="{FF2B5EF4-FFF2-40B4-BE49-F238E27FC236}">
                <a16:creationId xmlns:a16="http://schemas.microsoft.com/office/drawing/2014/main" id="{2F28456F-C9E9-7043-AF47-CB0AEB0B4EFB}"/>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団体専用機能の設</a:t>
            </a:r>
            <a:r>
              <a:rPr lang="ja-JP" altLang="en-US" b="1" spc="-300">
                <a:solidFill>
                  <a:schemeClr val="bg1"/>
                </a:solidFill>
                <a:latin typeface="Yu Gothic" panose="020B0400000000000000" pitchFamily="34" charset="-128"/>
                <a:ea typeface="Yu Gothic" panose="020B0400000000000000" pitchFamily="34" charset="-128"/>
              </a:rPr>
              <a:t>定</a:t>
            </a:r>
            <a:r>
              <a:rPr lang="ja-JP" altLang="en-US" b="1">
                <a:solidFill>
                  <a:schemeClr val="bg1"/>
                </a:solidFill>
                <a:latin typeface="Yu Gothic" panose="020B0400000000000000" pitchFamily="34" charset="-128"/>
                <a:ea typeface="Yu Gothic" panose="020B0400000000000000" pitchFamily="34" charset="-128"/>
              </a:rPr>
              <a:t> （団体会員認証）</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52" name="テキスト ボックス 51">
            <a:extLst>
              <a:ext uri="{FF2B5EF4-FFF2-40B4-BE49-F238E27FC236}">
                <a16:creationId xmlns:a16="http://schemas.microsoft.com/office/drawing/2014/main" id="{F98BEC0F-F91A-BD42-B2FC-7D1CC4DE7CDB}"/>
              </a:ext>
            </a:extLst>
          </p:cNvPr>
          <p:cNvSpPr txBox="1"/>
          <p:nvPr/>
        </p:nvSpPr>
        <p:spPr>
          <a:xfrm>
            <a:off x="528503" y="4022015"/>
            <a:ext cx="1678559" cy="600164"/>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団体コードが入力され</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p>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ていることを確認し、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次へ</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3" name="図 52" descr="アイコン&#10;&#10;自動的に生成された説明">
            <a:extLst>
              <a:ext uri="{FF2B5EF4-FFF2-40B4-BE49-F238E27FC236}">
                <a16:creationId xmlns:a16="http://schemas.microsoft.com/office/drawing/2014/main" id="{A56408D5-AC7F-C949-8B3B-F13A68B93C0C}"/>
              </a:ext>
            </a:extLst>
          </p:cNvPr>
          <p:cNvPicPr>
            <a:picLocks noChangeAspect="1"/>
          </p:cNvPicPr>
          <p:nvPr/>
        </p:nvPicPr>
        <p:blipFill>
          <a:blip r:embed="rId10"/>
          <a:stretch>
            <a:fillRect/>
          </a:stretch>
        </p:blipFill>
        <p:spPr>
          <a:xfrm>
            <a:off x="1146732" y="1010378"/>
            <a:ext cx="357374" cy="357374"/>
          </a:xfrm>
          <a:prstGeom prst="rect">
            <a:avLst/>
          </a:prstGeom>
        </p:spPr>
      </p:pic>
      <p:sp>
        <p:nvSpPr>
          <p:cNvPr id="56" name="テキスト ボックス 55">
            <a:extLst>
              <a:ext uri="{FF2B5EF4-FFF2-40B4-BE49-F238E27FC236}">
                <a16:creationId xmlns:a16="http://schemas.microsoft.com/office/drawing/2014/main" id="{40646CFA-CCEE-9545-8847-1563052008E3}"/>
              </a:ext>
            </a:extLst>
          </p:cNvPr>
          <p:cNvSpPr txBox="1"/>
          <p:nvPr/>
        </p:nvSpPr>
        <p:spPr>
          <a:xfrm>
            <a:off x="2512189" y="3990046"/>
            <a:ext cx="1678559" cy="600164"/>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団体参加に伴う情報提供について確認</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同意のう</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え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同意する</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spc="-300" dirty="0">
                <a:solidFill>
                  <a:schemeClr val="tx1">
                    <a:lumMod val="85000"/>
                    <a:lumOff val="15000"/>
                  </a:schemeClr>
                </a:solidFill>
                <a:latin typeface="Yu Gothic Medium" panose="020B0400000000000000" pitchFamily="34" charset="-128"/>
                <a:ea typeface="Yu Gothic Medium" panose="020B0400000000000000" pitchFamily="34" charset="-128"/>
              </a:rPr>
              <a:t>を</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57" name="図 56" descr="アイコン&#10;&#10;自動的に生成された説明">
            <a:extLst>
              <a:ext uri="{FF2B5EF4-FFF2-40B4-BE49-F238E27FC236}">
                <a16:creationId xmlns:a16="http://schemas.microsoft.com/office/drawing/2014/main" id="{CE65D835-7D87-8040-AE32-F26DE2030E70}"/>
              </a:ext>
            </a:extLst>
          </p:cNvPr>
          <p:cNvPicPr>
            <a:picLocks noChangeAspect="1"/>
          </p:cNvPicPr>
          <p:nvPr/>
        </p:nvPicPr>
        <p:blipFill>
          <a:blip r:embed="rId11"/>
          <a:stretch>
            <a:fillRect/>
          </a:stretch>
        </p:blipFill>
        <p:spPr>
          <a:xfrm>
            <a:off x="3117581" y="1014580"/>
            <a:ext cx="357374" cy="357374"/>
          </a:xfrm>
          <a:prstGeom prst="rect">
            <a:avLst/>
          </a:prstGeom>
        </p:spPr>
      </p:pic>
      <p:sp>
        <p:nvSpPr>
          <p:cNvPr id="58" name="テキスト ボックス 57">
            <a:extLst>
              <a:ext uri="{FF2B5EF4-FFF2-40B4-BE49-F238E27FC236}">
                <a16:creationId xmlns:a16="http://schemas.microsoft.com/office/drawing/2014/main" id="{1210DF27-448B-1D47-80B3-5409C5AD523D}"/>
              </a:ext>
            </a:extLst>
          </p:cNvPr>
          <p:cNvSpPr txBox="1"/>
          <p:nvPr/>
        </p:nvSpPr>
        <p:spPr>
          <a:xfrm>
            <a:off x="4462861" y="3639424"/>
            <a:ext cx="1678559" cy="430887"/>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各項目に必要情報を入力</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し</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申請する</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59" name="テキスト ボックス 58">
            <a:extLst>
              <a:ext uri="{FF2B5EF4-FFF2-40B4-BE49-F238E27FC236}">
                <a16:creationId xmlns:a16="http://schemas.microsoft.com/office/drawing/2014/main" id="{4E81C313-8E33-1B4D-B785-47DA7BA45EEF}"/>
              </a:ext>
            </a:extLst>
          </p:cNvPr>
          <p:cNvSpPr txBox="1"/>
          <p:nvPr/>
        </p:nvSpPr>
        <p:spPr>
          <a:xfrm>
            <a:off x="4427630" y="4069466"/>
            <a:ext cx="1810200" cy="707886"/>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「●●は既に利用されて います」 のエラーが出て しまう場合は、</a:t>
            </a:r>
            <a:r>
              <a:rPr lang="en-US" altLang="ja-JP" sz="1000" dirty="0">
                <a:solidFill>
                  <a:srgbClr val="F55E11"/>
                </a:solidFill>
                <a:latin typeface="Yu Gothic Medium" panose="020B0400000000000000" pitchFamily="34" charset="-128"/>
                <a:ea typeface="Yu Gothic Medium" panose="020B0400000000000000" pitchFamily="34" charset="-128"/>
              </a:rPr>
              <a:t>10P</a:t>
            </a:r>
            <a:r>
              <a:rPr lang="ja-JP" altLang="en-US" sz="1000" dirty="0">
                <a:solidFill>
                  <a:srgbClr val="F55E11"/>
                </a:solidFill>
                <a:latin typeface="Yu Gothic Medium" panose="020B0400000000000000" pitchFamily="34" charset="-128"/>
                <a:ea typeface="Yu Gothic Medium" panose="020B0400000000000000" pitchFamily="34" charset="-128"/>
              </a:rPr>
              <a:t>を ご確認ください。</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60" name="図 59" descr="アイコン&#10;&#10;自動的に生成された説明">
            <a:extLst>
              <a:ext uri="{FF2B5EF4-FFF2-40B4-BE49-F238E27FC236}">
                <a16:creationId xmlns:a16="http://schemas.microsoft.com/office/drawing/2014/main" id="{1AFE464C-FFE3-1748-90DD-F2CA27987E68}"/>
              </a:ext>
            </a:extLst>
          </p:cNvPr>
          <p:cNvPicPr>
            <a:picLocks noChangeAspect="1"/>
          </p:cNvPicPr>
          <p:nvPr/>
        </p:nvPicPr>
        <p:blipFill>
          <a:blip r:embed="rId12"/>
          <a:stretch>
            <a:fillRect/>
          </a:stretch>
        </p:blipFill>
        <p:spPr>
          <a:xfrm>
            <a:off x="5082593" y="1013873"/>
            <a:ext cx="357374" cy="357374"/>
          </a:xfrm>
          <a:prstGeom prst="rect">
            <a:avLst/>
          </a:prstGeom>
        </p:spPr>
      </p:pic>
      <p:sp>
        <p:nvSpPr>
          <p:cNvPr id="61" name="L 字 60">
            <a:extLst>
              <a:ext uri="{FF2B5EF4-FFF2-40B4-BE49-F238E27FC236}">
                <a16:creationId xmlns:a16="http://schemas.microsoft.com/office/drawing/2014/main" id="{947A7566-1161-434A-9A85-1BEC2378BC4D}"/>
              </a:ext>
            </a:extLst>
          </p:cNvPr>
          <p:cNvSpPr/>
          <p:nvPr/>
        </p:nvSpPr>
        <p:spPr>
          <a:xfrm rot="13500000">
            <a:off x="2103134"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L 字 61">
            <a:extLst>
              <a:ext uri="{FF2B5EF4-FFF2-40B4-BE49-F238E27FC236}">
                <a16:creationId xmlns:a16="http://schemas.microsoft.com/office/drawing/2014/main" id="{6012B0D9-4241-594D-BC27-6EB4E825E6AD}"/>
              </a:ext>
            </a:extLst>
          </p:cNvPr>
          <p:cNvSpPr/>
          <p:nvPr/>
        </p:nvSpPr>
        <p:spPr>
          <a:xfrm rot="13500000">
            <a:off x="4049923"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L 字 62">
            <a:extLst>
              <a:ext uri="{FF2B5EF4-FFF2-40B4-BE49-F238E27FC236}">
                <a16:creationId xmlns:a16="http://schemas.microsoft.com/office/drawing/2014/main" id="{201829C3-5E03-D74E-B364-A31CC6F8361B}"/>
              </a:ext>
            </a:extLst>
          </p:cNvPr>
          <p:cNvSpPr/>
          <p:nvPr/>
        </p:nvSpPr>
        <p:spPr>
          <a:xfrm rot="13500000">
            <a:off x="6026206" y="2463385"/>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A4D8FAE9-6A81-C140-B398-E0B0420B38CA}"/>
              </a:ext>
            </a:extLst>
          </p:cNvPr>
          <p:cNvSpPr txBox="1"/>
          <p:nvPr/>
        </p:nvSpPr>
        <p:spPr>
          <a:xfrm>
            <a:off x="773177" y="7848190"/>
            <a:ext cx="1678559" cy="430887"/>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グループがある場合は選択し</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【OK</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65" name="テキスト ボックス 64">
            <a:extLst>
              <a:ext uri="{FF2B5EF4-FFF2-40B4-BE49-F238E27FC236}">
                <a16:creationId xmlns:a16="http://schemas.microsoft.com/office/drawing/2014/main" id="{2C16A0FC-BE50-6E4E-9A0A-9D23C0AA52DB}"/>
              </a:ext>
            </a:extLst>
          </p:cNvPr>
          <p:cNvSpPr txBox="1"/>
          <p:nvPr/>
        </p:nvSpPr>
        <p:spPr>
          <a:xfrm>
            <a:off x="763982" y="8264350"/>
            <a:ext cx="1810200" cy="246221"/>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後から変更</a:t>
            </a:r>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a:solidFill>
                  <a:srgbClr val="F55E11"/>
                </a:solidFill>
                <a:latin typeface="Yu Gothic Medium" panose="020B0400000000000000" pitchFamily="34" charset="-128"/>
                <a:ea typeface="Yu Gothic Medium" panose="020B0400000000000000" pitchFamily="34" charset="-128"/>
              </a:rPr>
              <a:t>確認できます。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68" name="図 67" descr="記号, 挿絵, プレート が含まれている画像&#10;&#10;自動的に生成された説明">
            <a:extLst>
              <a:ext uri="{FF2B5EF4-FFF2-40B4-BE49-F238E27FC236}">
                <a16:creationId xmlns:a16="http://schemas.microsoft.com/office/drawing/2014/main" id="{015C3A04-4FAD-7349-8955-CBB6AB9D6BED}"/>
              </a:ext>
            </a:extLst>
          </p:cNvPr>
          <p:cNvPicPr>
            <a:picLocks noChangeAspect="1"/>
          </p:cNvPicPr>
          <p:nvPr/>
        </p:nvPicPr>
        <p:blipFill>
          <a:blip r:embed="rId13"/>
          <a:stretch>
            <a:fillRect/>
          </a:stretch>
        </p:blipFill>
        <p:spPr>
          <a:xfrm>
            <a:off x="1490395" y="4963881"/>
            <a:ext cx="357374" cy="357374"/>
          </a:xfrm>
          <a:prstGeom prst="rect">
            <a:avLst/>
          </a:prstGeom>
        </p:spPr>
      </p:pic>
      <p:grpSp>
        <p:nvGrpSpPr>
          <p:cNvPr id="15" name="グループ化 14">
            <a:extLst>
              <a:ext uri="{FF2B5EF4-FFF2-40B4-BE49-F238E27FC236}">
                <a16:creationId xmlns:a16="http://schemas.microsoft.com/office/drawing/2014/main" id="{7A16E724-D4A7-4A44-AD3E-1070F90D6761}"/>
              </a:ext>
            </a:extLst>
          </p:cNvPr>
          <p:cNvGrpSpPr/>
          <p:nvPr/>
        </p:nvGrpSpPr>
        <p:grpSpPr>
          <a:xfrm>
            <a:off x="2523503" y="5402558"/>
            <a:ext cx="1553917" cy="3729085"/>
            <a:chOff x="2618229" y="5202563"/>
            <a:chExt cx="1553917" cy="3729085"/>
          </a:xfrm>
        </p:grpSpPr>
        <p:sp>
          <p:nvSpPr>
            <p:cNvPr id="69" name="フリーフォーム 68">
              <a:extLst>
                <a:ext uri="{FF2B5EF4-FFF2-40B4-BE49-F238E27FC236}">
                  <a16:creationId xmlns:a16="http://schemas.microsoft.com/office/drawing/2014/main" id="{7B66CC1C-8F26-D840-95B6-E0E7D5566A5B}"/>
                </a:ext>
              </a:extLst>
            </p:cNvPr>
            <p:cNvSpPr/>
            <p:nvPr/>
          </p:nvSpPr>
          <p:spPr>
            <a:xfrm rot="10800000">
              <a:off x="2623863" y="5202563"/>
              <a:ext cx="1548282" cy="1109260"/>
            </a:xfrm>
            <a:custGeom>
              <a:avLst/>
              <a:gdLst>
                <a:gd name="connsiteX0" fmla="*/ 1448863 w 1548282"/>
                <a:gd name="connsiteY0" fmla="*/ 1109260 h 1109260"/>
                <a:gd name="connsiteX1" fmla="*/ 99419 w 1548282"/>
                <a:gd name="connsiteY1" fmla="*/ 1109260 h 1109260"/>
                <a:gd name="connsiteX2" fmla="*/ 0 w 1548282"/>
                <a:gd name="connsiteY2" fmla="*/ 1009841 h 1109260"/>
                <a:gd name="connsiteX3" fmla="*/ 0 w 1548282"/>
                <a:gd name="connsiteY3" fmla="*/ 435112 h 1109260"/>
                <a:gd name="connsiteX4" fmla="*/ 99419 w 1548282"/>
                <a:gd name="connsiteY4" fmla="*/ 335693 h 1109260"/>
                <a:gd name="connsiteX5" fmla="*/ 652295 w 1548282"/>
                <a:gd name="connsiteY5" fmla="*/ 335693 h 1109260"/>
                <a:gd name="connsiteX6" fmla="*/ 774141 w 1548282"/>
                <a:gd name="connsiteY6" fmla="*/ 0 h 1109260"/>
                <a:gd name="connsiteX7" fmla="*/ 895987 w 1548282"/>
                <a:gd name="connsiteY7" fmla="*/ 335693 h 1109260"/>
                <a:gd name="connsiteX8" fmla="*/ 1448863 w 1548282"/>
                <a:gd name="connsiteY8" fmla="*/ 335693 h 1109260"/>
                <a:gd name="connsiteX9" fmla="*/ 1548282 w 1548282"/>
                <a:gd name="connsiteY9" fmla="*/ 435112 h 1109260"/>
                <a:gd name="connsiteX10" fmla="*/ 1548282 w 1548282"/>
                <a:gd name="connsiteY10" fmla="*/ 1009841 h 1109260"/>
                <a:gd name="connsiteX11" fmla="*/ 1448863 w 1548282"/>
                <a:gd name="connsiteY11" fmla="*/ 1109260 h 110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282" h="1109260">
                  <a:moveTo>
                    <a:pt x="1448863" y="1109260"/>
                  </a:moveTo>
                  <a:lnTo>
                    <a:pt x="99419" y="1109260"/>
                  </a:lnTo>
                  <a:cubicBezTo>
                    <a:pt x="44511" y="1109260"/>
                    <a:pt x="0" y="1064749"/>
                    <a:pt x="0" y="1009841"/>
                  </a:cubicBezTo>
                  <a:lnTo>
                    <a:pt x="0" y="435112"/>
                  </a:lnTo>
                  <a:cubicBezTo>
                    <a:pt x="0" y="380204"/>
                    <a:pt x="44511" y="335693"/>
                    <a:pt x="99419" y="335693"/>
                  </a:cubicBezTo>
                  <a:lnTo>
                    <a:pt x="652295" y="335693"/>
                  </a:lnTo>
                  <a:lnTo>
                    <a:pt x="774141" y="0"/>
                  </a:lnTo>
                  <a:lnTo>
                    <a:pt x="895987" y="335693"/>
                  </a:lnTo>
                  <a:lnTo>
                    <a:pt x="1448863" y="335693"/>
                  </a:lnTo>
                  <a:cubicBezTo>
                    <a:pt x="1503771" y="335693"/>
                    <a:pt x="1548282" y="380204"/>
                    <a:pt x="1548282" y="435112"/>
                  </a:cubicBezTo>
                  <a:lnTo>
                    <a:pt x="1548282" y="1009841"/>
                  </a:lnTo>
                  <a:cubicBezTo>
                    <a:pt x="1548282" y="1064749"/>
                    <a:pt x="1503771" y="1109260"/>
                    <a:pt x="1448863" y="1109260"/>
                  </a:cubicBezTo>
                  <a:close/>
                </a:path>
              </a:pathLst>
            </a:cu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70" name="テキスト ボックス 69">
              <a:extLst>
                <a:ext uri="{FF2B5EF4-FFF2-40B4-BE49-F238E27FC236}">
                  <a16:creationId xmlns:a16="http://schemas.microsoft.com/office/drawing/2014/main" id="{897D86BF-17AA-F841-9556-9565899135B1}"/>
                </a:ext>
              </a:extLst>
            </p:cNvPr>
            <p:cNvSpPr txBox="1"/>
            <p:nvPr/>
          </p:nvSpPr>
          <p:spPr>
            <a:xfrm>
              <a:off x="2623864" y="5362092"/>
              <a:ext cx="1548282" cy="461665"/>
            </a:xfrm>
            <a:prstGeom prst="rect">
              <a:avLst/>
            </a:prstGeom>
            <a:noFill/>
          </p:spPr>
          <p:txBody>
            <a:bodyPr wrap="square">
              <a:spAutoFit/>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これで団体に</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参加できたクト</a:t>
              </a:r>
              <a:r>
                <a:rPr lang="ja-JP" altLang="en-US" sz="1200" b="1" dirty="0">
                  <a:solidFill>
                    <a:schemeClr val="bg1"/>
                  </a:solidFill>
                  <a:latin typeface="BIZ UDPゴシック" panose="020B0400000000000000" pitchFamily="50" charset="-128"/>
                  <a:ea typeface="BIZ UDPゴシック" panose="020B0400000000000000" pitchFamily="50" charset="-128"/>
                  <a:cs typeface="游ゴシック体 ボールド"/>
                </a:rPr>
                <a:t>！</a:t>
              </a:r>
              <a:endParaRPr kumimoji="1" lang="en-US" altLang="ja-JP" sz="1200" b="1" dirty="0">
                <a:solidFill>
                  <a:schemeClr val="bg1"/>
                </a:solidFill>
                <a:latin typeface="BIZ UDPゴシック" panose="020B0400000000000000" pitchFamily="50" charset="-128"/>
                <a:ea typeface="BIZ UDPゴシック" panose="020B0400000000000000" pitchFamily="50" charset="-128"/>
                <a:cs typeface="游ゴシック体 ボールド"/>
              </a:endParaRPr>
            </a:p>
          </p:txBody>
        </p:sp>
        <p:pic>
          <p:nvPicPr>
            <p:cNvPr id="7" name="図 6">
              <a:extLst>
                <a:ext uri="{FF2B5EF4-FFF2-40B4-BE49-F238E27FC236}">
                  <a16:creationId xmlns:a16="http://schemas.microsoft.com/office/drawing/2014/main" id="{3B5DAEDC-0E4C-394D-9A14-2D6BEDE56778}"/>
                </a:ext>
              </a:extLst>
            </p:cNvPr>
            <p:cNvPicPr>
              <a:picLocks noChangeAspect="1"/>
            </p:cNvPicPr>
            <p:nvPr/>
          </p:nvPicPr>
          <p:blipFill>
            <a:blip r:embed="rId14"/>
            <a:stretch>
              <a:fillRect/>
            </a:stretch>
          </p:blipFill>
          <p:spPr>
            <a:xfrm>
              <a:off x="2618229" y="6378948"/>
              <a:ext cx="1435100" cy="2552700"/>
            </a:xfrm>
            <a:prstGeom prst="rect">
              <a:avLst/>
            </a:prstGeom>
          </p:spPr>
        </p:pic>
      </p:grpSp>
      <p:sp>
        <p:nvSpPr>
          <p:cNvPr id="71" name="テキスト ボックス 70">
            <a:extLst>
              <a:ext uri="{FF2B5EF4-FFF2-40B4-BE49-F238E27FC236}">
                <a16:creationId xmlns:a16="http://schemas.microsoft.com/office/drawing/2014/main" id="{625662FB-83C5-5843-898C-9712B7D0FB91}"/>
              </a:ext>
            </a:extLst>
          </p:cNvPr>
          <p:cNvSpPr txBox="1"/>
          <p:nvPr/>
        </p:nvSpPr>
        <p:spPr>
          <a:xfrm>
            <a:off x="4257027" y="7531725"/>
            <a:ext cx="2146756" cy="430887"/>
          </a:xfrm>
          <a:prstGeom prst="rect">
            <a:avLst/>
          </a:prstGeom>
          <a:noFill/>
          <a:ln>
            <a:noFill/>
          </a:ln>
        </p:spPr>
        <p:txBody>
          <a:bodyPr wrap="square" rtlCol="0">
            <a:spAutoFit/>
          </a:bodyPr>
          <a:lstStyle/>
          <a:p>
            <a:pPr algn="l"/>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紹介コードがある場合は入力し</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 </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無い場合</a:t>
            </a:r>
            <a:r>
              <a:rPr lang="ja-JP" altLang="en-US" sz="1100" spc="-300">
                <a:solidFill>
                  <a:schemeClr val="tx1">
                    <a:lumMod val="85000"/>
                    <a:lumOff val="15000"/>
                  </a:schemeClr>
                </a:solidFill>
                <a:latin typeface="Yu Gothic Medium" panose="020B0400000000000000" pitchFamily="34" charset="-128"/>
                <a:ea typeface="Yu Gothic Medium" panose="020B0400000000000000" pitchFamily="34" charset="-128"/>
              </a:rPr>
              <a:t>は</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スキップ</a:t>
            </a:r>
            <a:r>
              <a:rPr lang="en-US" altLang="ja-JP" sz="1100" spc="-300" dirty="0">
                <a:solidFill>
                  <a:schemeClr val="tx1">
                    <a:lumMod val="85000"/>
                    <a:lumOff val="1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72" name="テキスト ボックス 71">
            <a:extLst>
              <a:ext uri="{FF2B5EF4-FFF2-40B4-BE49-F238E27FC236}">
                <a16:creationId xmlns:a16="http://schemas.microsoft.com/office/drawing/2014/main" id="{4F71337E-53F7-5F47-8F9B-83C3337E98A3}"/>
              </a:ext>
            </a:extLst>
          </p:cNvPr>
          <p:cNvSpPr txBox="1"/>
          <p:nvPr/>
        </p:nvSpPr>
        <p:spPr>
          <a:xfrm>
            <a:off x="4338251" y="7955316"/>
            <a:ext cx="2081030"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団体コードではありません。</a:t>
            </a:r>
            <a:r>
              <a:rPr lang="en-US" altLang="ja-JP" sz="1000" dirty="0">
                <a:solidFill>
                  <a:srgbClr val="F55E11"/>
                </a:solidFill>
                <a:latin typeface="Yu Gothic Medium" panose="020B0400000000000000" pitchFamily="34" charset="-128"/>
                <a:ea typeface="Yu Gothic Medium" panose="020B0400000000000000" pitchFamily="34" charset="-128"/>
              </a:rPr>
              <a:t>※aruku&amp;</a:t>
            </a:r>
            <a:r>
              <a:rPr lang="ja-JP" altLang="en-US" sz="1000" dirty="0">
                <a:solidFill>
                  <a:srgbClr val="F55E11"/>
                </a:solidFill>
                <a:latin typeface="Yu Gothic Medium" panose="020B0400000000000000" pitchFamily="34" charset="-128"/>
                <a:ea typeface="Yu Gothic Medium" panose="020B0400000000000000" pitchFamily="34" charset="-128"/>
              </a:rPr>
              <a:t>をインストール済みの方は表示されません。</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73" name="図 72" descr="アイコン&#10;&#10;自動的に生成された説明">
            <a:extLst>
              <a:ext uri="{FF2B5EF4-FFF2-40B4-BE49-F238E27FC236}">
                <a16:creationId xmlns:a16="http://schemas.microsoft.com/office/drawing/2014/main" id="{5C22078B-E143-7A4C-A966-371E538A9DAB}"/>
              </a:ext>
            </a:extLst>
          </p:cNvPr>
          <p:cNvPicPr>
            <a:picLocks noChangeAspect="1"/>
          </p:cNvPicPr>
          <p:nvPr/>
        </p:nvPicPr>
        <p:blipFill>
          <a:blip r:embed="rId15"/>
          <a:stretch>
            <a:fillRect/>
          </a:stretch>
        </p:blipFill>
        <p:spPr>
          <a:xfrm>
            <a:off x="5151717" y="4966985"/>
            <a:ext cx="357374" cy="357374"/>
          </a:xfrm>
          <a:prstGeom prst="rect">
            <a:avLst/>
          </a:prstGeom>
        </p:spPr>
      </p:pic>
      <p:sp>
        <p:nvSpPr>
          <p:cNvPr id="74" name="L 字 73">
            <a:extLst>
              <a:ext uri="{FF2B5EF4-FFF2-40B4-BE49-F238E27FC236}">
                <a16:creationId xmlns:a16="http://schemas.microsoft.com/office/drawing/2014/main" id="{7993F650-F1CC-A24F-A9E6-ACF4E613DD74}"/>
              </a:ext>
            </a:extLst>
          </p:cNvPr>
          <p:cNvSpPr/>
          <p:nvPr/>
        </p:nvSpPr>
        <p:spPr>
          <a:xfrm rot="13500000">
            <a:off x="4173910" y="6291466"/>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15B8A04-DE2F-92A2-64A1-F75D33A90A1A}"/>
              </a:ext>
            </a:extLst>
          </p:cNvPr>
          <p:cNvSpPr txBox="1"/>
          <p:nvPr/>
        </p:nvSpPr>
        <p:spPr>
          <a:xfrm>
            <a:off x="600944" y="2267798"/>
            <a:ext cx="1678559" cy="307777"/>
          </a:xfrm>
          <a:prstGeom prst="rect">
            <a:avLst/>
          </a:prstGeom>
          <a:noFill/>
          <a:ln>
            <a:noFill/>
          </a:ln>
        </p:spPr>
        <p:txBody>
          <a:bodyPr wrap="square" rtlCol="0">
            <a:spAutoFit/>
          </a:bodyPr>
          <a:lstStyle/>
          <a:p>
            <a:pPr algn="l"/>
            <a:r>
              <a:rPr lang="en-US" altLang="ja-JP" sz="1400" b="1" u="none" strike="noStrike" baseline="0" dirty="0">
                <a:solidFill>
                  <a:schemeClr val="accent1"/>
                </a:solidFill>
                <a:latin typeface="Yu Gothic Medium" panose="020B0400000000000000" pitchFamily="34" charset="-128"/>
                <a:ea typeface="Yu Gothic Medium" panose="020B0400000000000000" pitchFamily="34" charset="-128"/>
              </a:rPr>
              <a:t>ono</a:t>
            </a:r>
          </a:p>
        </p:txBody>
      </p:sp>
      <p:cxnSp>
        <p:nvCxnSpPr>
          <p:cNvPr id="3" name="直線コネクタ 2">
            <a:extLst>
              <a:ext uri="{FF2B5EF4-FFF2-40B4-BE49-F238E27FC236}">
                <a16:creationId xmlns:a16="http://schemas.microsoft.com/office/drawing/2014/main" id="{B4D8DFD8-2C61-8AF3-0FFD-06DA108D0193}"/>
              </a:ext>
            </a:extLst>
          </p:cNvPr>
          <p:cNvCxnSpPr>
            <a:cxnSpLocks/>
          </p:cNvCxnSpPr>
          <p:nvPr/>
        </p:nvCxnSpPr>
        <p:spPr>
          <a:xfrm>
            <a:off x="326571" y="4819997"/>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91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a:extLst>
              <a:ext uri="{FF2B5EF4-FFF2-40B4-BE49-F238E27FC236}">
                <a16:creationId xmlns:a16="http://schemas.microsoft.com/office/drawing/2014/main" id="{FFE3B938-CE89-2D46-94A2-44629DC82E61}"/>
              </a:ext>
            </a:extLst>
          </p:cNvPr>
          <p:cNvSpPr/>
          <p:nvPr/>
        </p:nvSpPr>
        <p:spPr>
          <a:xfrm>
            <a:off x="728533" y="4470541"/>
            <a:ext cx="5424941" cy="3959084"/>
          </a:xfrm>
          <a:prstGeom prst="roundRect">
            <a:avLst>
              <a:gd name="adj" fmla="val 3850"/>
            </a:avLst>
          </a:prstGeom>
          <a:solidFill>
            <a:schemeClr val="bg1"/>
          </a:solidFill>
          <a:ln w="19050">
            <a:solidFill>
              <a:srgbClr val="10C98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A4F36C82-FEF8-8D49-9FB9-D8C54762F3DF}"/>
              </a:ext>
            </a:extLst>
          </p:cNvPr>
          <p:cNvSpPr txBox="1"/>
          <p:nvPr/>
        </p:nvSpPr>
        <p:spPr>
          <a:xfrm>
            <a:off x="1127313" y="4657617"/>
            <a:ext cx="4627380" cy="307777"/>
          </a:xfrm>
          <a:prstGeom prst="rect">
            <a:avLst/>
          </a:prstGeom>
          <a:noFill/>
          <a:ln>
            <a:noFill/>
          </a:ln>
        </p:spPr>
        <p:txBody>
          <a:bodyPr wrap="square" rtlCol="0">
            <a:spAutoFit/>
          </a:bodyPr>
          <a:lstStyle/>
          <a:p>
            <a:pPr algn="ctr"/>
            <a:r>
              <a:rPr lang="ja-JP" altLang="en-US" sz="1400" b="1" dirty="0">
                <a:solidFill>
                  <a:srgbClr val="10C987"/>
                </a:solidFill>
                <a:latin typeface="+mj-lt"/>
                <a:ea typeface="Yu Gothic" panose="020B0400000000000000" pitchFamily="34" charset="-128"/>
              </a:rPr>
              <a:t>◆ウォーキングアプ</a:t>
            </a:r>
            <a:r>
              <a:rPr lang="ja-JP" altLang="en-US" sz="1400" b="1" spc="-300" dirty="0">
                <a:solidFill>
                  <a:srgbClr val="10C987"/>
                </a:solidFill>
                <a:latin typeface="+mj-lt"/>
                <a:ea typeface="Yu Gothic" panose="020B0400000000000000" pitchFamily="34" charset="-128"/>
              </a:rPr>
              <a:t>リ</a:t>
            </a:r>
            <a:r>
              <a:rPr lang="ja-JP" altLang="en-US" sz="1400" b="1" dirty="0">
                <a:solidFill>
                  <a:srgbClr val="10C987"/>
                </a:solidFill>
                <a:latin typeface="+mj-lt"/>
                <a:ea typeface="Yu Gothic" panose="020B0400000000000000" pitchFamily="34" charset="-128"/>
              </a:rPr>
              <a:t>「</a:t>
            </a:r>
            <a:r>
              <a:rPr lang="en" altLang="ja-JP" sz="1400" b="1" dirty="0">
                <a:solidFill>
                  <a:srgbClr val="10C987"/>
                </a:solidFill>
                <a:latin typeface="+mj-lt"/>
                <a:ea typeface="Yu Gothic" panose="020B0400000000000000" pitchFamily="34" charset="-128"/>
              </a:rPr>
              <a:t>aruku</a:t>
            </a:r>
            <a:r>
              <a:rPr lang="en" altLang="ja-JP" sz="1400" b="1" spc="-300" dirty="0">
                <a:solidFill>
                  <a:srgbClr val="10C987"/>
                </a:solidFill>
                <a:latin typeface="+mj-lt"/>
                <a:ea typeface="Yu Gothic" panose="020B0400000000000000" pitchFamily="34" charset="-128"/>
              </a:rPr>
              <a:t>&amp;</a:t>
            </a:r>
            <a:r>
              <a:rPr lang="ja-JP" altLang="en-US" sz="1400" b="1" dirty="0">
                <a:solidFill>
                  <a:srgbClr val="10C987"/>
                </a:solidFill>
                <a:latin typeface="+mj-lt"/>
                <a:ea typeface="Yu Gothic" panose="020B0400000000000000" pitchFamily="34" charset="-128"/>
              </a:rPr>
              <a:t>（あるくと</a:t>
            </a:r>
            <a:r>
              <a:rPr lang="ja-JP" altLang="en-US" sz="1400" b="1" spc="-300" dirty="0">
                <a:solidFill>
                  <a:srgbClr val="10C987"/>
                </a:solidFill>
                <a:latin typeface="+mj-lt"/>
                <a:ea typeface="Yu Gothic" panose="020B0400000000000000" pitchFamily="34" charset="-128"/>
              </a:rPr>
              <a:t>）」</a:t>
            </a:r>
            <a:r>
              <a:rPr lang="ja-JP" altLang="en-US" sz="1400" b="1" dirty="0">
                <a:solidFill>
                  <a:srgbClr val="10C987"/>
                </a:solidFill>
                <a:latin typeface="+mj-lt"/>
                <a:ea typeface="Yu Gothic" panose="020B0400000000000000" pitchFamily="34" charset="-128"/>
              </a:rPr>
              <a:t>の機能例</a:t>
            </a:r>
            <a:endParaRPr lang="en-US" altLang="ja-JP" sz="1400" b="1" i="0" strike="noStrike" baseline="0" dirty="0">
              <a:solidFill>
                <a:srgbClr val="10C987"/>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F9DEFCB4-4F29-AD43-B9ED-A264F3E6FC38}"/>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b="1" dirty="0">
                <a:solidFill>
                  <a:schemeClr val="bg1"/>
                </a:solidFill>
                <a:latin typeface="Yu Gothic" panose="020B0400000000000000" pitchFamily="34" charset="-128"/>
                <a:ea typeface="Yu Gothic" panose="020B0400000000000000" pitchFamily="34" charset="-128"/>
              </a:rPr>
              <a:t>aruku&amp;</a:t>
            </a:r>
            <a:r>
              <a:rPr lang="ja-JP" altLang="en-US" b="1" dirty="0">
                <a:solidFill>
                  <a:schemeClr val="bg1"/>
                </a:solidFill>
                <a:latin typeface="Yu Gothic" panose="020B0400000000000000" pitchFamily="34" charset="-128"/>
                <a:ea typeface="Yu Gothic" panose="020B0400000000000000" pitchFamily="34" charset="-128"/>
              </a:rPr>
              <a:t>の使い方を確認して</a:t>
            </a:r>
            <a:r>
              <a:rPr lang="ja-JP" altLang="en-US" b="1" spc="-300" dirty="0">
                <a:solidFill>
                  <a:schemeClr val="bg1"/>
                </a:solidFill>
                <a:latin typeface="Yu Gothic" panose="020B0400000000000000" pitchFamily="34" charset="-128"/>
                <a:ea typeface="Yu Gothic" panose="020B0400000000000000" pitchFamily="34" charset="-128"/>
              </a:rPr>
              <a:t>、</a:t>
            </a:r>
            <a:r>
              <a:rPr lang="ja-JP" altLang="en-US" b="1" dirty="0">
                <a:solidFill>
                  <a:schemeClr val="bg1"/>
                </a:solidFill>
                <a:latin typeface="Yu Gothic" panose="020B0400000000000000" pitchFamily="34" charset="-128"/>
                <a:ea typeface="Yu Gothic" panose="020B0400000000000000" pitchFamily="34" charset="-128"/>
              </a:rPr>
              <a:t>スタート！</a:t>
            </a:r>
          </a:p>
        </p:txBody>
      </p:sp>
      <p:sp>
        <p:nvSpPr>
          <p:cNvPr id="47" name="テキスト ボックス 46">
            <a:extLst>
              <a:ext uri="{FF2B5EF4-FFF2-40B4-BE49-F238E27FC236}">
                <a16:creationId xmlns:a16="http://schemas.microsoft.com/office/drawing/2014/main" id="{DDACA9A1-1422-DE4F-A099-7310EC276BB1}"/>
              </a:ext>
            </a:extLst>
          </p:cNvPr>
          <p:cNvSpPr txBox="1"/>
          <p:nvPr/>
        </p:nvSpPr>
        <p:spPr>
          <a:xfrm>
            <a:off x="793963" y="3936621"/>
            <a:ext cx="5198216" cy="307777"/>
          </a:xfrm>
          <a:prstGeom prst="rect">
            <a:avLst/>
          </a:prstGeom>
          <a:noFill/>
          <a:ln>
            <a:noFill/>
          </a:ln>
        </p:spPr>
        <p:txBody>
          <a:bodyPr wrap="square" rtlCol="0">
            <a:spAutoFit/>
          </a:bodyPr>
          <a:lstStyle/>
          <a:p>
            <a:pPr algn="ctr"/>
            <a:r>
              <a:rPr lang="en-US" altLang="ja-JP" sz="1400" b="1" dirty="0">
                <a:solidFill>
                  <a:schemeClr val="tx1">
                    <a:lumMod val="85000"/>
                    <a:lumOff val="15000"/>
                  </a:schemeClr>
                </a:solidFill>
                <a:latin typeface="Yu Gothic" panose="020B0400000000000000" pitchFamily="34" charset="-128"/>
                <a:ea typeface="Yu Gothic" panose="020B0400000000000000" pitchFamily="34" charset="-128"/>
              </a:rPr>
              <a:t>【aruku&amp;</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をはじめる</a:t>
            </a:r>
            <a:r>
              <a:rPr lang="en-US" altLang="ja-JP"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chemeClr val="tx1">
                    <a:lumMod val="85000"/>
                    <a:lumOff val="15000"/>
                  </a:schemeClr>
                </a:solidFill>
                <a:latin typeface="Yu Gothic" panose="020B0400000000000000" pitchFamily="34" charset="-128"/>
                <a:ea typeface="Yu Gothic" panose="020B0400000000000000" pitchFamily="34" charset="-128"/>
              </a:rPr>
              <a:t>ボタンを押して</a:t>
            </a:r>
            <a:r>
              <a:rPr lang="ja-JP" altLang="en-US" sz="1400" b="1" spc="-300" dirty="0">
                <a:solidFill>
                  <a:schemeClr val="tx1">
                    <a:lumMod val="85000"/>
                    <a:lumOff val="15000"/>
                  </a:schemeClr>
                </a:solidFill>
                <a:latin typeface="Yu Gothic" panose="020B0400000000000000" pitchFamily="34" charset="-128"/>
                <a:ea typeface="Yu Gothic" panose="020B0400000000000000" pitchFamily="34" charset="-128"/>
              </a:rPr>
              <a:t>、</a:t>
            </a:r>
            <a:r>
              <a:rPr lang="ja-JP" altLang="en-US" sz="1400" b="1" dirty="0">
                <a:solidFill>
                  <a:srgbClr val="F53211"/>
                </a:solidFill>
                <a:latin typeface="Yu Gothic" panose="020B0400000000000000" pitchFamily="34" charset="-128"/>
                <a:ea typeface="Yu Gothic" panose="020B0400000000000000" pitchFamily="34" charset="-128"/>
              </a:rPr>
              <a:t>アプリ利用スター</a:t>
            </a:r>
            <a:r>
              <a:rPr lang="ja-JP" altLang="en-US" sz="1400" b="1" spc="600" dirty="0">
                <a:solidFill>
                  <a:srgbClr val="F53211"/>
                </a:solidFill>
                <a:latin typeface="Yu Gothic" panose="020B0400000000000000" pitchFamily="34" charset="-128"/>
                <a:ea typeface="Yu Gothic" panose="020B0400000000000000" pitchFamily="34" charset="-128"/>
              </a:rPr>
              <a:t>ト</a:t>
            </a:r>
            <a:r>
              <a:rPr lang="en-US" altLang="ja-JP" sz="1400" b="1" dirty="0">
                <a:solidFill>
                  <a:srgbClr val="F53211"/>
                </a:solidFill>
                <a:latin typeface="Yu Gothic" panose="020B0400000000000000" pitchFamily="34" charset="-128"/>
                <a:ea typeface="Yu Gothic" panose="020B0400000000000000" pitchFamily="34" charset="-128"/>
              </a:rPr>
              <a:t>!</a:t>
            </a:r>
            <a:endParaRPr lang="en-US" altLang="ja-JP" sz="1400" b="1" u="none" strike="noStrike" baseline="0" dirty="0">
              <a:solidFill>
                <a:srgbClr val="F53211"/>
              </a:solidFill>
              <a:latin typeface="Yu Gothic" panose="020B0400000000000000" pitchFamily="34" charset="-128"/>
              <a:ea typeface="Yu Gothic" panose="020B0400000000000000" pitchFamily="34" charset="-128"/>
            </a:endParaRPr>
          </a:p>
        </p:txBody>
      </p:sp>
      <p:grpSp>
        <p:nvGrpSpPr>
          <p:cNvPr id="8" name="グループ化 7">
            <a:extLst>
              <a:ext uri="{FF2B5EF4-FFF2-40B4-BE49-F238E27FC236}">
                <a16:creationId xmlns:a16="http://schemas.microsoft.com/office/drawing/2014/main" id="{FC785625-7B12-7F47-B967-238D0597ADBB}"/>
              </a:ext>
            </a:extLst>
          </p:cNvPr>
          <p:cNvGrpSpPr/>
          <p:nvPr/>
        </p:nvGrpSpPr>
        <p:grpSpPr>
          <a:xfrm>
            <a:off x="565266" y="1068970"/>
            <a:ext cx="1878381" cy="2685276"/>
            <a:chOff x="1254353" y="1301040"/>
            <a:chExt cx="2038719" cy="2685276"/>
          </a:xfrm>
        </p:grpSpPr>
        <p:grpSp>
          <p:nvGrpSpPr>
            <p:cNvPr id="40" name="グループ化 39">
              <a:extLst>
                <a:ext uri="{FF2B5EF4-FFF2-40B4-BE49-F238E27FC236}">
                  <a16:creationId xmlns:a16="http://schemas.microsoft.com/office/drawing/2014/main" id="{410C7C26-7923-2127-415F-B896156D2373}"/>
                </a:ext>
              </a:extLst>
            </p:cNvPr>
            <p:cNvGrpSpPr/>
            <p:nvPr/>
          </p:nvGrpSpPr>
          <p:grpSpPr>
            <a:xfrm>
              <a:off x="1254353" y="1301040"/>
              <a:ext cx="1578841" cy="2685276"/>
              <a:chOff x="1062486" y="1000992"/>
              <a:chExt cx="1509714" cy="2685276"/>
            </a:xfrm>
          </p:grpSpPr>
          <p:pic>
            <p:nvPicPr>
              <p:cNvPr id="41" name="図 40" descr="グラフィカル ユーザー インターフェイス が含まれている画像&#10;&#10;自動的に生成された説明">
                <a:extLst>
                  <a:ext uri="{FF2B5EF4-FFF2-40B4-BE49-F238E27FC236}">
                    <a16:creationId xmlns:a16="http://schemas.microsoft.com/office/drawing/2014/main" id="{8DB77C8F-1DB7-B735-71E1-9307FE604094}"/>
                  </a:ext>
                </a:extLst>
              </p:cNvPr>
              <p:cNvPicPr>
                <a:picLocks noChangeAspect="1"/>
              </p:cNvPicPr>
              <p:nvPr/>
            </p:nvPicPr>
            <p:blipFill>
              <a:blip r:embed="rId2"/>
              <a:stretch>
                <a:fillRect/>
              </a:stretch>
            </p:blipFill>
            <p:spPr>
              <a:xfrm>
                <a:off x="1062486" y="1000992"/>
                <a:ext cx="1509714" cy="2685276"/>
              </a:xfrm>
              <a:prstGeom prst="rect">
                <a:avLst/>
              </a:prstGeom>
            </p:spPr>
          </p:pic>
          <p:sp>
            <p:nvSpPr>
              <p:cNvPr id="42" name="正方形/長方形 41">
                <a:extLst>
                  <a:ext uri="{FF2B5EF4-FFF2-40B4-BE49-F238E27FC236}">
                    <a16:creationId xmlns:a16="http://schemas.microsoft.com/office/drawing/2014/main" id="{C1E56B99-549E-75C0-A1D6-D3A3E1818909}"/>
                  </a:ext>
                </a:extLst>
              </p:cNvPr>
              <p:cNvSpPr/>
              <p:nvPr/>
            </p:nvSpPr>
            <p:spPr>
              <a:xfrm>
                <a:off x="1062486" y="3135156"/>
                <a:ext cx="1509714" cy="373647"/>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52" name="L 字 51">
              <a:extLst>
                <a:ext uri="{FF2B5EF4-FFF2-40B4-BE49-F238E27FC236}">
                  <a16:creationId xmlns:a16="http://schemas.microsoft.com/office/drawing/2014/main" id="{7C2EC57A-26D5-E64F-A074-2C7B5FA67004}"/>
                </a:ext>
              </a:extLst>
            </p:cNvPr>
            <p:cNvSpPr/>
            <p:nvPr/>
          </p:nvSpPr>
          <p:spPr>
            <a:xfrm rot="13500000">
              <a:off x="2963095" y="2467668"/>
              <a:ext cx="312795" cy="347158"/>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256880C8-9511-7C4B-94B8-0A453EC1A6AC}"/>
              </a:ext>
            </a:extLst>
          </p:cNvPr>
          <p:cNvGrpSpPr/>
          <p:nvPr/>
        </p:nvGrpSpPr>
        <p:grpSpPr>
          <a:xfrm>
            <a:off x="959387" y="5107295"/>
            <a:ext cx="5014367" cy="613033"/>
            <a:chOff x="874043" y="5087630"/>
            <a:chExt cx="5014367" cy="613033"/>
          </a:xfrm>
        </p:grpSpPr>
        <p:sp>
          <p:nvSpPr>
            <p:cNvPr id="32" name="テキスト ボックス 31">
              <a:extLst>
                <a:ext uri="{FF2B5EF4-FFF2-40B4-BE49-F238E27FC236}">
                  <a16:creationId xmlns:a16="http://schemas.microsoft.com/office/drawing/2014/main" id="{BF726DF6-6B00-DD5B-2012-858A8B4A01B2}"/>
                </a:ext>
              </a:extLst>
            </p:cNvPr>
            <p:cNvSpPr txBox="1"/>
            <p:nvPr/>
          </p:nvSpPr>
          <p:spPr>
            <a:xfrm>
              <a:off x="1739728" y="5439053"/>
              <a:ext cx="4148682"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毎日の歩数</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体重の管理が</a:t>
              </a:r>
              <a:r>
                <a:rPr lang="ja-JP" altLang="en-US" sz="1100" dirty="0">
                  <a:latin typeface="Yu Gothic Medium" panose="020B0400000000000000" pitchFamily="34" charset="-128"/>
                  <a:ea typeface="Yu Gothic Medium" panose="020B0400000000000000" pitchFamily="34" charset="-128"/>
                  <a:cs typeface="游ゴシック体 ボールド"/>
                </a:rPr>
                <a:t>できます。  </a:t>
              </a:r>
              <a:r>
                <a:rPr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rgbClr val="F53211"/>
                  </a:solidFill>
                  <a:latin typeface="Yu Gothic Medium" panose="020B0400000000000000" pitchFamily="34" charset="-128"/>
                  <a:ea typeface="Yu Gothic Medium" panose="020B0400000000000000" pitchFamily="34" charset="-128"/>
                  <a:cs typeface="游ゴシック体 ボールド"/>
                </a:rPr>
                <a:t>体重は任意入力 </a:t>
              </a:r>
              <a:endParaRPr kumimoji="1" lang="en-US" altLang="ja-JP" sz="1100" dirty="0">
                <a:solidFill>
                  <a:srgbClr val="F53211"/>
                </a:solidFill>
                <a:latin typeface="Yu Gothic Medium" panose="020B0400000000000000" pitchFamily="34" charset="-128"/>
                <a:ea typeface="Yu Gothic Medium" panose="020B0400000000000000" pitchFamily="34" charset="-128"/>
                <a:cs typeface="游ゴシック体 ボールド"/>
              </a:endParaRPr>
            </a:p>
          </p:txBody>
        </p:sp>
        <p:grpSp>
          <p:nvGrpSpPr>
            <p:cNvPr id="16" name="グループ化 15">
              <a:extLst>
                <a:ext uri="{FF2B5EF4-FFF2-40B4-BE49-F238E27FC236}">
                  <a16:creationId xmlns:a16="http://schemas.microsoft.com/office/drawing/2014/main" id="{2BED886E-96DA-E740-8EE1-100DE19A99A3}"/>
                </a:ext>
              </a:extLst>
            </p:cNvPr>
            <p:cNvGrpSpPr/>
            <p:nvPr/>
          </p:nvGrpSpPr>
          <p:grpSpPr>
            <a:xfrm>
              <a:off x="874043" y="5114525"/>
              <a:ext cx="788813" cy="307777"/>
              <a:chOff x="874043" y="5114525"/>
              <a:chExt cx="788813" cy="307777"/>
            </a:xfrm>
          </p:grpSpPr>
          <p:sp>
            <p:nvSpPr>
              <p:cNvPr id="9" name="角丸四角形 8">
                <a:extLst>
                  <a:ext uri="{FF2B5EF4-FFF2-40B4-BE49-F238E27FC236}">
                    <a16:creationId xmlns:a16="http://schemas.microsoft.com/office/drawing/2014/main" id="{AD1EBB23-46D9-0F43-B4F1-7EDA43A838C1}"/>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15EE542-71AD-B31F-9F1C-2D073D6E3206}"/>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1</a:t>
                </a:r>
              </a:p>
            </p:txBody>
          </p:sp>
        </p:grpSp>
        <p:sp>
          <p:nvSpPr>
            <p:cNvPr id="63" name="テキスト ボックス 62">
              <a:extLst>
                <a:ext uri="{FF2B5EF4-FFF2-40B4-BE49-F238E27FC236}">
                  <a16:creationId xmlns:a16="http://schemas.microsoft.com/office/drawing/2014/main" id="{5E474863-F039-1040-B0CE-9F96A17DF30A}"/>
                </a:ext>
              </a:extLst>
            </p:cNvPr>
            <p:cNvSpPr txBox="1"/>
            <p:nvPr/>
          </p:nvSpPr>
          <p:spPr>
            <a:xfrm>
              <a:off x="1722729" y="5087630"/>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きろく</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18" name="グループ化 17">
            <a:extLst>
              <a:ext uri="{FF2B5EF4-FFF2-40B4-BE49-F238E27FC236}">
                <a16:creationId xmlns:a16="http://schemas.microsoft.com/office/drawing/2014/main" id="{C913E1A7-105D-D748-8A1E-42C4D1B86A11}"/>
              </a:ext>
            </a:extLst>
          </p:cNvPr>
          <p:cNvGrpSpPr/>
          <p:nvPr/>
        </p:nvGrpSpPr>
        <p:grpSpPr>
          <a:xfrm>
            <a:off x="959387" y="5844717"/>
            <a:ext cx="5068976" cy="623012"/>
            <a:chOff x="874043" y="5893877"/>
            <a:chExt cx="5068976" cy="623012"/>
          </a:xfrm>
        </p:grpSpPr>
        <p:sp>
          <p:nvSpPr>
            <p:cNvPr id="21" name="テキスト ボックス 20">
              <a:extLst>
                <a:ext uri="{FF2B5EF4-FFF2-40B4-BE49-F238E27FC236}">
                  <a16:creationId xmlns:a16="http://schemas.microsoft.com/office/drawing/2014/main" id="{A7C2EDB0-D55C-64C7-8E2B-A98AA53F45DC}"/>
                </a:ext>
              </a:extLst>
            </p:cNvPr>
            <p:cNvSpPr txBox="1"/>
            <p:nvPr/>
          </p:nvSpPr>
          <p:spPr>
            <a:xfrm>
              <a:off x="1740311" y="6255279"/>
              <a:ext cx="4202708" cy="261610"/>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歩数やウォーキングポイントによるランキングが確認できます。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66" name="グループ化 65">
              <a:extLst>
                <a:ext uri="{FF2B5EF4-FFF2-40B4-BE49-F238E27FC236}">
                  <a16:creationId xmlns:a16="http://schemas.microsoft.com/office/drawing/2014/main" id="{30BDE3BB-AC18-604F-9C9B-55D756738C1D}"/>
                </a:ext>
              </a:extLst>
            </p:cNvPr>
            <p:cNvGrpSpPr/>
            <p:nvPr/>
          </p:nvGrpSpPr>
          <p:grpSpPr>
            <a:xfrm>
              <a:off x="874043" y="5920771"/>
              <a:ext cx="788813" cy="307777"/>
              <a:chOff x="874043" y="5114525"/>
              <a:chExt cx="788813" cy="307777"/>
            </a:xfrm>
          </p:grpSpPr>
          <p:sp>
            <p:nvSpPr>
              <p:cNvPr id="67" name="角丸四角形 66">
                <a:extLst>
                  <a:ext uri="{FF2B5EF4-FFF2-40B4-BE49-F238E27FC236}">
                    <a16:creationId xmlns:a16="http://schemas.microsoft.com/office/drawing/2014/main" id="{A7EC3AF8-C410-0941-90B2-CC14BA3FC60F}"/>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80E6A06D-DCEE-5B49-BE8C-8ADB63CFAEE3}"/>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2</a:t>
                </a:r>
              </a:p>
            </p:txBody>
          </p:sp>
        </p:grpSp>
        <p:sp>
          <p:nvSpPr>
            <p:cNvPr id="69" name="テキスト ボックス 68">
              <a:extLst>
                <a:ext uri="{FF2B5EF4-FFF2-40B4-BE49-F238E27FC236}">
                  <a16:creationId xmlns:a16="http://schemas.microsoft.com/office/drawing/2014/main" id="{7AC50D95-CAFD-F847-A214-4EA84876FEBB}"/>
                </a:ext>
              </a:extLst>
            </p:cNvPr>
            <p:cNvSpPr txBox="1"/>
            <p:nvPr/>
          </p:nvSpPr>
          <p:spPr>
            <a:xfrm>
              <a:off x="1722729" y="5893877"/>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ランキング機能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0" name="グループ化 19">
            <a:extLst>
              <a:ext uri="{FF2B5EF4-FFF2-40B4-BE49-F238E27FC236}">
                <a16:creationId xmlns:a16="http://schemas.microsoft.com/office/drawing/2014/main" id="{352D3947-2424-B74E-9340-C15663DDA1FF}"/>
              </a:ext>
            </a:extLst>
          </p:cNvPr>
          <p:cNvGrpSpPr/>
          <p:nvPr/>
        </p:nvGrpSpPr>
        <p:grpSpPr>
          <a:xfrm>
            <a:off x="959387" y="6607698"/>
            <a:ext cx="4641294" cy="790299"/>
            <a:chOff x="874043" y="6729618"/>
            <a:chExt cx="4641294" cy="790299"/>
          </a:xfrm>
        </p:grpSpPr>
        <p:sp>
          <p:nvSpPr>
            <p:cNvPr id="14" name="テキスト ボックス 13">
              <a:extLst>
                <a:ext uri="{FF2B5EF4-FFF2-40B4-BE49-F238E27FC236}">
                  <a16:creationId xmlns:a16="http://schemas.microsoft.com/office/drawing/2014/main" id="{35E8D647-79A9-169F-7FAE-39FDCD5679DE}"/>
                </a:ext>
              </a:extLst>
            </p:cNvPr>
            <p:cNvSpPr txBox="1"/>
            <p:nvPr/>
          </p:nvSpPr>
          <p:spPr>
            <a:xfrm>
              <a:off x="1746009" y="7089030"/>
              <a:ext cx="376932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様々なミッションをクリアすると応募カードが獲得でき、</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賞品に応募できます。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0" name="グループ化 69">
              <a:extLst>
                <a:ext uri="{FF2B5EF4-FFF2-40B4-BE49-F238E27FC236}">
                  <a16:creationId xmlns:a16="http://schemas.microsoft.com/office/drawing/2014/main" id="{B5653FEE-57CC-4D4A-8C01-3501BDAC9371}"/>
                </a:ext>
              </a:extLst>
            </p:cNvPr>
            <p:cNvGrpSpPr/>
            <p:nvPr/>
          </p:nvGrpSpPr>
          <p:grpSpPr>
            <a:xfrm>
              <a:off x="874043" y="6746679"/>
              <a:ext cx="788813" cy="307777"/>
              <a:chOff x="874043" y="5114525"/>
              <a:chExt cx="788813" cy="307777"/>
            </a:xfrm>
          </p:grpSpPr>
          <p:sp>
            <p:nvSpPr>
              <p:cNvPr id="71" name="角丸四角形 70">
                <a:extLst>
                  <a:ext uri="{FF2B5EF4-FFF2-40B4-BE49-F238E27FC236}">
                    <a16:creationId xmlns:a16="http://schemas.microsoft.com/office/drawing/2014/main" id="{4E63ADF1-7B85-504D-8F9D-7113F72A99B9}"/>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2D71E6C2-D8EA-1040-8301-9A3EB4D32902}"/>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3</a:t>
                </a:r>
              </a:p>
            </p:txBody>
          </p:sp>
        </p:grpSp>
        <p:sp>
          <p:nvSpPr>
            <p:cNvPr id="73" name="テキスト ボックス 72">
              <a:extLst>
                <a:ext uri="{FF2B5EF4-FFF2-40B4-BE49-F238E27FC236}">
                  <a16:creationId xmlns:a16="http://schemas.microsoft.com/office/drawing/2014/main" id="{0302C200-4089-0D42-983A-14FCBB12CB30}"/>
                </a:ext>
              </a:extLst>
            </p:cNvPr>
            <p:cNvSpPr txBox="1"/>
            <p:nvPr/>
          </p:nvSpPr>
          <p:spPr>
            <a:xfrm>
              <a:off x="1722729" y="6729618"/>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ミッション機能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grpSp>
        <p:nvGrpSpPr>
          <p:cNvPr id="22" name="グループ化 21">
            <a:extLst>
              <a:ext uri="{FF2B5EF4-FFF2-40B4-BE49-F238E27FC236}">
                <a16:creationId xmlns:a16="http://schemas.microsoft.com/office/drawing/2014/main" id="{AAE3C79E-845D-A64C-BB8E-5D119E3F92C4}"/>
              </a:ext>
            </a:extLst>
          </p:cNvPr>
          <p:cNvGrpSpPr/>
          <p:nvPr/>
        </p:nvGrpSpPr>
        <p:grpSpPr>
          <a:xfrm>
            <a:off x="959387" y="7473329"/>
            <a:ext cx="5154673" cy="787011"/>
            <a:chOff x="874043" y="7631825"/>
            <a:chExt cx="5154673" cy="787011"/>
          </a:xfrm>
        </p:grpSpPr>
        <p:sp>
          <p:nvSpPr>
            <p:cNvPr id="35" name="テキスト ボックス 34">
              <a:extLst>
                <a:ext uri="{FF2B5EF4-FFF2-40B4-BE49-F238E27FC236}">
                  <a16:creationId xmlns:a16="http://schemas.microsoft.com/office/drawing/2014/main" id="{F3926EF0-8B3C-C76A-9614-EA72E3BD9DF2}"/>
                </a:ext>
              </a:extLst>
            </p:cNvPr>
            <p:cNvSpPr txBox="1"/>
            <p:nvPr/>
          </p:nvSpPr>
          <p:spPr>
            <a:xfrm>
              <a:off x="1739728" y="7987949"/>
              <a:ext cx="4288988" cy="430887"/>
            </a:xfrm>
            <a:prstGeom prst="rect">
              <a:avLst/>
            </a:prstGeom>
            <a:noFill/>
          </p:spPr>
          <p:txBody>
            <a:bodyPr wrap="square" rtlCol="0">
              <a:spAutoFit/>
            </a:bodyPr>
            <a:lstStyle/>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住民</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キャラクター</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からの依頼を達成すると、</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抽選で様々な特典がもらえます。</a:t>
              </a:r>
              <a:endParaRPr kumimoji="1" lang="en-US" altLang="ja-JP" sz="1100" dirty="0">
                <a:solidFill>
                  <a:srgbClr val="FF0000"/>
                </a:solidFill>
                <a:latin typeface="Yu Gothic Medium" panose="020B0400000000000000" pitchFamily="34" charset="-128"/>
                <a:ea typeface="Yu Gothic Medium" panose="020B0400000000000000" pitchFamily="34" charset="-128"/>
                <a:cs typeface="游ゴシック体 ボールド"/>
              </a:endParaRPr>
            </a:p>
          </p:txBody>
        </p:sp>
        <p:grpSp>
          <p:nvGrpSpPr>
            <p:cNvPr id="74" name="グループ化 73">
              <a:extLst>
                <a:ext uri="{FF2B5EF4-FFF2-40B4-BE49-F238E27FC236}">
                  <a16:creationId xmlns:a16="http://schemas.microsoft.com/office/drawing/2014/main" id="{1B924DCE-3D39-6E49-BE14-40B29AA85B9E}"/>
                </a:ext>
              </a:extLst>
            </p:cNvPr>
            <p:cNvGrpSpPr/>
            <p:nvPr/>
          </p:nvGrpSpPr>
          <p:grpSpPr>
            <a:xfrm>
              <a:off x="874043" y="7661079"/>
              <a:ext cx="788813" cy="307777"/>
              <a:chOff x="874043" y="5114525"/>
              <a:chExt cx="788813" cy="307777"/>
            </a:xfrm>
          </p:grpSpPr>
          <p:sp>
            <p:nvSpPr>
              <p:cNvPr id="75" name="角丸四角形 74">
                <a:extLst>
                  <a:ext uri="{FF2B5EF4-FFF2-40B4-BE49-F238E27FC236}">
                    <a16:creationId xmlns:a16="http://schemas.microsoft.com/office/drawing/2014/main" id="{959DCA0F-CC5A-C94D-A903-AB36D023410C}"/>
                  </a:ext>
                </a:extLst>
              </p:cNvPr>
              <p:cNvSpPr/>
              <p:nvPr/>
            </p:nvSpPr>
            <p:spPr>
              <a:xfrm>
                <a:off x="874043" y="5116430"/>
                <a:ext cx="769563" cy="276999"/>
              </a:xfrm>
              <a:prstGeom prst="roundRect">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BD8EC191-7C02-8344-8310-2C8C2C28F7B9}"/>
                  </a:ext>
                </a:extLst>
              </p:cNvPr>
              <p:cNvSpPr txBox="1"/>
              <p:nvPr/>
            </p:nvSpPr>
            <p:spPr>
              <a:xfrm>
                <a:off x="952710" y="5114525"/>
                <a:ext cx="710146" cy="307777"/>
              </a:xfrm>
              <a:prstGeom prst="rect">
                <a:avLst/>
              </a:prstGeom>
              <a:noFill/>
            </p:spPr>
            <p:txBody>
              <a:bodyPr wrap="square" rtlCol="0">
                <a:spAutoFit/>
              </a:bodyPr>
              <a:lstStyle/>
              <a:p>
                <a:r>
                  <a:rPr kumimoji="1" lang="ja-JP" altLang="en-US" sz="1400" b="1">
                    <a:solidFill>
                      <a:schemeClr val="bg1"/>
                    </a:solidFill>
                    <a:latin typeface="Yu Gothic" panose="020B0400000000000000" pitchFamily="34" charset="-128"/>
                    <a:ea typeface="Yu Gothic" panose="020B0400000000000000" pitchFamily="34" charset="-128"/>
                    <a:cs typeface="游ゴシック体 ボールド"/>
                  </a:rPr>
                  <a:t>機能</a:t>
                </a:r>
                <a:r>
                  <a:rPr kumimoji="1" lang="en-US" altLang="ja-JP" sz="1400" b="1" dirty="0">
                    <a:solidFill>
                      <a:schemeClr val="bg1"/>
                    </a:solidFill>
                    <a:latin typeface="Yu Gothic" panose="020B0400000000000000" pitchFamily="34" charset="-128"/>
                    <a:ea typeface="Yu Gothic" panose="020B0400000000000000" pitchFamily="34" charset="-128"/>
                    <a:cs typeface="游ゴシック体 ボールド"/>
                  </a:rPr>
                  <a:t>4</a:t>
                </a:r>
              </a:p>
            </p:txBody>
          </p:sp>
        </p:grpSp>
        <p:sp>
          <p:nvSpPr>
            <p:cNvPr id="77" name="テキスト ボックス 76">
              <a:extLst>
                <a:ext uri="{FF2B5EF4-FFF2-40B4-BE49-F238E27FC236}">
                  <a16:creationId xmlns:a16="http://schemas.microsoft.com/office/drawing/2014/main" id="{7C8F1EC8-31E9-C641-B031-112BFF1097F7}"/>
                </a:ext>
              </a:extLst>
            </p:cNvPr>
            <p:cNvSpPr txBox="1"/>
            <p:nvPr/>
          </p:nvSpPr>
          <p:spPr>
            <a:xfrm>
              <a:off x="1722729" y="7631825"/>
              <a:ext cx="1919027" cy="369332"/>
            </a:xfrm>
            <a:prstGeom prst="rect">
              <a:avLst/>
            </a:prstGeom>
            <a:noFill/>
          </p:spPr>
          <p:txBody>
            <a:bodyPr wrap="square" rtlCol="0">
              <a:spAutoFit/>
            </a:bodyPr>
            <a:lstStyle/>
            <a:p>
              <a:r>
                <a:rPr kumimoji="1" lang="ja-JP" altLang="en-US" b="1">
                  <a:solidFill>
                    <a:srgbClr val="10C987"/>
                  </a:solidFill>
                  <a:latin typeface="Yu Gothic" panose="020B0400000000000000" pitchFamily="34" charset="-128"/>
                  <a:ea typeface="Yu Gothic" panose="020B0400000000000000" pitchFamily="34" charset="-128"/>
                  <a:cs typeface="游ゴシック体 ボールド"/>
                </a:rPr>
                <a:t>依頼機能</a:t>
              </a:r>
              <a:endParaRPr kumimoji="1" lang="en-US" altLang="ja-JP" b="1" dirty="0">
                <a:solidFill>
                  <a:srgbClr val="10C987"/>
                </a:solidFill>
                <a:latin typeface="Yu Gothic" panose="020B0400000000000000" pitchFamily="34" charset="-128"/>
                <a:ea typeface="Yu Gothic" panose="020B0400000000000000" pitchFamily="34" charset="-128"/>
                <a:cs typeface="游ゴシック体 ボールド"/>
              </a:endParaRPr>
            </a:p>
          </p:txBody>
        </p:sp>
      </p:grpSp>
      <p:pic>
        <p:nvPicPr>
          <p:cNvPr id="78" name="図 77">
            <a:extLst>
              <a:ext uri="{FF2B5EF4-FFF2-40B4-BE49-F238E27FC236}">
                <a16:creationId xmlns:a16="http://schemas.microsoft.com/office/drawing/2014/main" id="{12874006-D5D6-5448-89A8-23A5451DC763}"/>
              </a:ext>
            </a:extLst>
          </p:cNvPr>
          <p:cNvPicPr>
            <a:picLocks noChangeAspect="1"/>
          </p:cNvPicPr>
          <p:nvPr/>
        </p:nvPicPr>
        <p:blipFill>
          <a:blip r:embed="rId3"/>
          <a:stretch>
            <a:fillRect/>
          </a:stretch>
        </p:blipFill>
        <p:spPr>
          <a:xfrm>
            <a:off x="5061839" y="7524802"/>
            <a:ext cx="758107" cy="1419593"/>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4C075BB4-AB3B-635F-F706-16F81B508E3E}"/>
              </a:ext>
            </a:extLst>
          </p:cNvPr>
          <p:cNvPicPr preferRelativeResize="0">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28583" y="1068646"/>
            <a:ext cx="1580400" cy="2685600"/>
          </a:xfrm>
          <a:prstGeom prst="rect">
            <a:avLst/>
          </a:prstGeom>
          <a:noFill/>
          <a:extLst>
            <a:ext uri="{909E8E84-426E-40DD-AFC4-6F175D3DCCD1}">
              <a14:hiddenFill xmlns:a14="http://schemas.microsoft.com/office/drawing/2010/main">
                <a:solidFill>
                  <a:srgbClr val="FFFFFF"/>
                </a:solidFill>
              </a14:hiddenFill>
            </a:ext>
          </a:extLst>
        </p:spPr>
      </p:pic>
      <p:sp>
        <p:nvSpPr>
          <p:cNvPr id="5" name="L 字 4">
            <a:extLst>
              <a:ext uri="{FF2B5EF4-FFF2-40B4-BE49-F238E27FC236}">
                <a16:creationId xmlns:a16="http://schemas.microsoft.com/office/drawing/2014/main" id="{5FF79021-20E4-2BD9-ECEB-27D123907405}"/>
              </a:ext>
            </a:extLst>
          </p:cNvPr>
          <p:cNvSpPr/>
          <p:nvPr/>
        </p:nvSpPr>
        <p:spPr>
          <a:xfrm rot="13500000">
            <a:off x="4345590" y="228921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0BE8B009-187E-4DFB-7EA1-C19B8B98D2A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4895883" y="1517502"/>
            <a:ext cx="1218177" cy="2230701"/>
          </a:xfrm>
          <a:prstGeom prst="rect">
            <a:avLst/>
          </a:prstGeom>
          <a:ln w="12700">
            <a:solidFill>
              <a:schemeClr val="bg1">
                <a:lumMod val="75000"/>
              </a:schemeClr>
            </a:solidFill>
          </a:ln>
        </p:spPr>
      </p:pic>
      <p:grpSp>
        <p:nvGrpSpPr>
          <p:cNvPr id="7" name="グループ化 6">
            <a:extLst>
              <a:ext uri="{FF2B5EF4-FFF2-40B4-BE49-F238E27FC236}">
                <a16:creationId xmlns:a16="http://schemas.microsoft.com/office/drawing/2014/main" id="{63F61B34-1F8C-B5E5-406E-B2FE14A45C8F}"/>
              </a:ext>
            </a:extLst>
          </p:cNvPr>
          <p:cNvGrpSpPr/>
          <p:nvPr/>
        </p:nvGrpSpPr>
        <p:grpSpPr>
          <a:xfrm>
            <a:off x="4943389" y="702796"/>
            <a:ext cx="998357" cy="246221"/>
            <a:chOff x="3366908" y="854430"/>
            <a:chExt cx="998357" cy="246221"/>
          </a:xfrm>
        </p:grpSpPr>
        <p:sp>
          <p:nvSpPr>
            <p:cNvPr id="10" name="角丸四角形 53">
              <a:extLst>
                <a:ext uri="{FF2B5EF4-FFF2-40B4-BE49-F238E27FC236}">
                  <a16:creationId xmlns:a16="http://schemas.microsoft.com/office/drawing/2014/main" id="{F63F62D8-E48C-5210-0B26-75D4DD38F773}"/>
                </a:ext>
              </a:extLst>
            </p:cNvPr>
            <p:cNvSpPr/>
            <p:nvPr/>
          </p:nvSpPr>
          <p:spPr>
            <a:xfrm>
              <a:off x="3366908" y="877101"/>
              <a:ext cx="988412" cy="181753"/>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9B0433D-09E6-80C2-DD94-B2DF65043ECE}"/>
                </a:ext>
              </a:extLst>
            </p:cNvPr>
            <p:cNvSpPr txBox="1"/>
            <p:nvPr/>
          </p:nvSpPr>
          <p:spPr>
            <a:xfrm>
              <a:off x="3411941" y="854430"/>
              <a:ext cx="953324" cy="246221"/>
            </a:xfrm>
            <a:prstGeom prst="rect">
              <a:avLst/>
            </a:prstGeom>
            <a:noFill/>
            <a:ln>
              <a:noFill/>
            </a:ln>
          </p:spPr>
          <p:txBody>
            <a:bodyPr wrap="square" rtlCol="0">
              <a:spAutoFit/>
            </a:bodyPr>
            <a:lstStyle/>
            <a:p>
              <a:r>
                <a:rPr lang="en-US" altLang="ja-JP" sz="1000" b="1" dirty="0">
                  <a:solidFill>
                    <a:schemeClr val="bg1"/>
                  </a:solidFill>
                  <a:latin typeface="Yu Gothic" panose="020B0400000000000000" pitchFamily="34" charset="-128"/>
                  <a:ea typeface="Yu Gothic" panose="020B0400000000000000" pitchFamily="34" charset="-128"/>
                </a:rPr>
                <a:t>Android</a:t>
              </a:r>
              <a:r>
                <a:rPr lang="ja-JP" altLang="en-US" sz="1000" b="1" dirty="0">
                  <a:solidFill>
                    <a:schemeClr val="bg1"/>
                  </a:solidFill>
                  <a:latin typeface="Yu Gothic" panose="020B0400000000000000" pitchFamily="34" charset="-128"/>
                  <a:ea typeface="Yu Gothic" panose="020B0400000000000000" pitchFamily="34" charset="-128"/>
                </a:rPr>
                <a:t>のみ</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sp>
        <p:nvSpPr>
          <p:cNvPr id="12" name="テキスト ボックス 11">
            <a:extLst>
              <a:ext uri="{FF2B5EF4-FFF2-40B4-BE49-F238E27FC236}">
                <a16:creationId xmlns:a16="http://schemas.microsoft.com/office/drawing/2014/main" id="{D3A83D53-89B6-9EB6-B7B8-E938674D770A}"/>
              </a:ext>
            </a:extLst>
          </p:cNvPr>
          <p:cNvSpPr txBox="1"/>
          <p:nvPr/>
        </p:nvSpPr>
        <p:spPr>
          <a:xfrm>
            <a:off x="4584648" y="929891"/>
            <a:ext cx="1678559" cy="553998"/>
          </a:xfrm>
          <a:prstGeom prst="rect">
            <a:avLst/>
          </a:prstGeom>
          <a:noFill/>
          <a:ln>
            <a:noFill/>
          </a:ln>
        </p:spPr>
        <p:txBody>
          <a:bodyPr wrap="square" rtlCol="0">
            <a:spAutoFit/>
          </a:bodyPr>
          <a:lstStyle/>
          <a:p>
            <a:pPr algn="l"/>
            <a:r>
              <a:rPr lang="en" altLang="ja-JP" sz="1000" dirty="0">
                <a:solidFill>
                  <a:srgbClr val="F55E11"/>
                </a:solidFill>
                <a:latin typeface="Yu Gothic Medium" panose="020B0400000000000000" pitchFamily="34" charset="-128"/>
                <a:ea typeface="Yu Gothic Medium" panose="020B0400000000000000" pitchFamily="34" charset="-128"/>
              </a:rPr>
              <a:t>Android</a:t>
            </a:r>
            <a:r>
              <a:rPr lang="ja-JP" altLang="en-US" sz="1000" dirty="0">
                <a:solidFill>
                  <a:srgbClr val="F55E11"/>
                </a:solidFill>
                <a:latin typeface="Yu Gothic Medium" panose="020B0400000000000000" pitchFamily="34" charset="-128"/>
                <a:ea typeface="Yu Gothic Medium" panose="020B0400000000000000" pitchFamily="34" charset="-128"/>
              </a:rPr>
              <a:t>端末をご利用のお客様のみ</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「歩数計測設定画面</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が表示されます。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276088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フリーフォーム 90">
            <a:extLst>
              <a:ext uri="{FF2B5EF4-FFF2-40B4-BE49-F238E27FC236}">
                <a16:creationId xmlns:a16="http://schemas.microsoft.com/office/drawing/2014/main" id="{C36E2427-552D-2145-939A-E9F0D8CA1156}"/>
              </a:ext>
            </a:extLst>
          </p:cNvPr>
          <p:cNvSpPr/>
          <p:nvPr/>
        </p:nvSpPr>
        <p:spPr>
          <a:xfrm>
            <a:off x="335666" y="783163"/>
            <a:ext cx="6192457" cy="425345"/>
          </a:xfrm>
          <a:custGeom>
            <a:avLst/>
            <a:gdLst>
              <a:gd name="connsiteX0" fmla="*/ 94931 w 6192457"/>
              <a:gd name="connsiteY0" fmla="*/ 0 h 425345"/>
              <a:gd name="connsiteX1" fmla="*/ 6097526 w 6192457"/>
              <a:gd name="connsiteY1" fmla="*/ 0 h 425345"/>
              <a:gd name="connsiteX2" fmla="*/ 6184997 w 6192457"/>
              <a:gd name="connsiteY2" fmla="*/ 57980 h 425345"/>
              <a:gd name="connsiteX3" fmla="*/ 6191378 w 6192457"/>
              <a:gd name="connsiteY3" fmla="*/ 89583 h 425345"/>
              <a:gd name="connsiteX4" fmla="*/ 6192456 w 6192457"/>
              <a:gd name="connsiteY4" fmla="*/ 89583 h 425345"/>
              <a:gd name="connsiteX5" fmla="*/ 6192456 w 6192457"/>
              <a:gd name="connsiteY5" fmla="*/ 94926 h 425345"/>
              <a:gd name="connsiteX6" fmla="*/ 6192457 w 6192457"/>
              <a:gd name="connsiteY6" fmla="*/ 94931 h 425345"/>
              <a:gd name="connsiteX7" fmla="*/ 6192456 w 6192457"/>
              <a:gd name="connsiteY7" fmla="*/ 94931 h 425345"/>
              <a:gd name="connsiteX8" fmla="*/ 6192456 w 6192457"/>
              <a:gd name="connsiteY8" fmla="*/ 425345 h 425345"/>
              <a:gd name="connsiteX9" fmla="*/ 0 w 6192457"/>
              <a:gd name="connsiteY9" fmla="*/ 425345 h 425345"/>
              <a:gd name="connsiteX10" fmla="*/ 0 w 6192457"/>
              <a:gd name="connsiteY10" fmla="*/ 94931 h 425345"/>
              <a:gd name="connsiteX11" fmla="*/ 0 w 6192457"/>
              <a:gd name="connsiteY11" fmla="*/ 94930 h 425345"/>
              <a:gd name="connsiteX12" fmla="*/ 0 w 6192457"/>
              <a:gd name="connsiteY12" fmla="*/ 89583 h 425345"/>
              <a:gd name="connsiteX13" fmla="*/ 1080 w 6192457"/>
              <a:gd name="connsiteY13" fmla="*/ 89583 h 425345"/>
              <a:gd name="connsiteX14" fmla="*/ 7460 w 6192457"/>
              <a:gd name="connsiteY14" fmla="*/ 57980 h 425345"/>
              <a:gd name="connsiteX15" fmla="*/ 94931 w 6192457"/>
              <a:gd name="connsiteY15" fmla="*/ 0 h 4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2457" h="425345">
                <a:moveTo>
                  <a:pt x="94931" y="0"/>
                </a:moveTo>
                <a:lnTo>
                  <a:pt x="6097526" y="0"/>
                </a:lnTo>
                <a:cubicBezTo>
                  <a:pt x="6136848" y="0"/>
                  <a:pt x="6170586" y="23907"/>
                  <a:pt x="6184997" y="57980"/>
                </a:cubicBezTo>
                <a:lnTo>
                  <a:pt x="6191378" y="89583"/>
                </a:lnTo>
                <a:lnTo>
                  <a:pt x="6192456" y="89583"/>
                </a:lnTo>
                <a:lnTo>
                  <a:pt x="6192456" y="94926"/>
                </a:lnTo>
                <a:lnTo>
                  <a:pt x="6192457" y="94931"/>
                </a:lnTo>
                <a:lnTo>
                  <a:pt x="6192456" y="94931"/>
                </a:lnTo>
                <a:lnTo>
                  <a:pt x="6192456" y="425345"/>
                </a:lnTo>
                <a:lnTo>
                  <a:pt x="0" y="425345"/>
                </a:lnTo>
                <a:lnTo>
                  <a:pt x="0" y="94931"/>
                </a:lnTo>
                <a:lnTo>
                  <a:pt x="0" y="94930"/>
                </a:lnTo>
                <a:lnTo>
                  <a:pt x="0" y="89583"/>
                </a:lnTo>
                <a:lnTo>
                  <a:pt x="1080" y="89583"/>
                </a:lnTo>
                <a:lnTo>
                  <a:pt x="7460" y="57980"/>
                </a:lnTo>
                <a:cubicBezTo>
                  <a:pt x="21872" y="23907"/>
                  <a:pt x="55609" y="0"/>
                  <a:pt x="94931" y="0"/>
                </a:cubicBezTo>
                <a:close/>
              </a:path>
            </a:pathLst>
          </a:cu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grpSp>
        <p:nvGrpSpPr>
          <p:cNvPr id="29" name="グループ化 28">
            <a:extLst>
              <a:ext uri="{FF2B5EF4-FFF2-40B4-BE49-F238E27FC236}">
                <a16:creationId xmlns:a16="http://schemas.microsoft.com/office/drawing/2014/main" id="{5E08ECE2-781B-994C-918A-D053C2AD6F98}"/>
              </a:ext>
            </a:extLst>
          </p:cNvPr>
          <p:cNvGrpSpPr/>
          <p:nvPr/>
        </p:nvGrpSpPr>
        <p:grpSpPr>
          <a:xfrm>
            <a:off x="1348316" y="6895936"/>
            <a:ext cx="1633466" cy="1593864"/>
            <a:chOff x="1272116" y="6977520"/>
            <a:chExt cx="1633466" cy="1593864"/>
          </a:xfrm>
        </p:grpSpPr>
        <p:pic>
          <p:nvPicPr>
            <p:cNvPr id="80" name="図 79">
              <a:extLst>
                <a:ext uri="{FF2B5EF4-FFF2-40B4-BE49-F238E27FC236}">
                  <a16:creationId xmlns:a16="http://schemas.microsoft.com/office/drawing/2014/main" id="{367CFEF8-1A76-1ECB-0427-2D0950529BAD}"/>
                </a:ext>
              </a:extLst>
            </p:cNvPr>
            <p:cNvPicPr>
              <a:picLocks noChangeAspect="1"/>
            </p:cNvPicPr>
            <p:nvPr/>
          </p:nvPicPr>
          <p:blipFill rotWithShape="1">
            <a:blip r:embed="rId2"/>
            <a:srcRect t="24101" b="25668"/>
            <a:stretch/>
          </p:blipFill>
          <p:spPr>
            <a:xfrm>
              <a:off x="1272116" y="6977520"/>
              <a:ext cx="1633466" cy="1593864"/>
            </a:xfrm>
            <a:prstGeom prst="rect">
              <a:avLst/>
            </a:prstGeom>
            <a:ln w="12700">
              <a:solidFill>
                <a:schemeClr val="bg1">
                  <a:lumMod val="75000"/>
                </a:schemeClr>
              </a:solidFill>
            </a:ln>
          </p:spPr>
        </p:pic>
        <p:sp>
          <p:nvSpPr>
            <p:cNvPr id="81" name="正方形/長方形 80">
              <a:extLst>
                <a:ext uri="{FF2B5EF4-FFF2-40B4-BE49-F238E27FC236}">
                  <a16:creationId xmlns:a16="http://schemas.microsoft.com/office/drawing/2014/main" id="{6DF64B04-ECFD-8453-A25C-BF4C321DADBA}"/>
                </a:ext>
              </a:extLst>
            </p:cNvPr>
            <p:cNvSpPr/>
            <p:nvPr/>
          </p:nvSpPr>
          <p:spPr>
            <a:xfrm>
              <a:off x="1403510" y="7649528"/>
              <a:ext cx="1404236" cy="388432"/>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83" name="グループ化 82">
            <a:extLst>
              <a:ext uri="{FF2B5EF4-FFF2-40B4-BE49-F238E27FC236}">
                <a16:creationId xmlns:a16="http://schemas.microsoft.com/office/drawing/2014/main" id="{AB3AB9D6-2CD0-5518-DB13-86A61A9E8536}"/>
              </a:ext>
            </a:extLst>
          </p:cNvPr>
          <p:cNvGrpSpPr/>
          <p:nvPr/>
        </p:nvGrpSpPr>
        <p:grpSpPr>
          <a:xfrm>
            <a:off x="1348316" y="5869579"/>
            <a:ext cx="1633466" cy="645893"/>
            <a:chOff x="479057" y="5404650"/>
            <a:chExt cx="2197888" cy="782916"/>
          </a:xfrm>
        </p:grpSpPr>
        <p:pic>
          <p:nvPicPr>
            <p:cNvPr id="84" name="図 83">
              <a:extLst>
                <a:ext uri="{FF2B5EF4-FFF2-40B4-BE49-F238E27FC236}">
                  <a16:creationId xmlns:a16="http://schemas.microsoft.com/office/drawing/2014/main" id="{4796B92B-28E8-0723-8D10-34F5BEDBDE0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421" t="81230" r="3064"/>
            <a:stretch/>
          </p:blipFill>
          <p:spPr>
            <a:xfrm>
              <a:off x="482635" y="5404650"/>
              <a:ext cx="2171796" cy="782916"/>
            </a:xfrm>
            <a:prstGeom prst="rect">
              <a:avLst/>
            </a:prstGeom>
            <a:ln w="12700">
              <a:solidFill>
                <a:schemeClr val="bg1">
                  <a:lumMod val="75000"/>
                </a:schemeClr>
              </a:solidFill>
            </a:ln>
          </p:spPr>
        </p:pic>
        <p:sp>
          <p:nvSpPr>
            <p:cNvPr id="85" name="正方形/長方形 84">
              <a:extLst>
                <a:ext uri="{FF2B5EF4-FFF2-40B4-BE49-F238E27FC236}">
                  <a16:creationId xmlns:a16="http://schemas.microsoft.com/office/drawing/2014/main" id="{FBF44247-94EF-EB41-87E1-44269B1793D1}"/>
                </a:ext>
              </a:extLst>
            </p:cNvPr>
            <p:cNvSpPr/>
            <p:nvPr/>
          </p:nvSpPr>
          <p:spPr>
            <a:xfrm>
              <a:off x="479057" y="5817334"/>
              <a:ext cx="2197888" cy="29313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38" name="正方形/長方形 37">
            <a:extLst>
              <a:ext uri="{FF2B5EF4-FFF2-40B4-BE49-F238E27FC236}">
                <a16:creationId xmlns:a16="http://schemas.microsoft.com/office/drawing/2014/main" id="{818E56BE-1893-4641-88A7-40A93A691FC0}"/>
              </a:ext>
            </a:extLst>
          </p:cNvPr>
          <p:cNvSpPr/>
          <p:nvPr/>
        </p:nvSpPr>
        <p:spPr>
          <a:xfrm>
            <a:off x="-43041"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 altLang="ja-JP" b="1" dirty="0">
                <a:solidFill>
                  <a:schemeClr val="bg1"/>
                </a:solidFill>
                <a:latin typeface="Yu Gothic" panose="020B0400000000000000" pitchFamily="34" charset="-128"/>
                <a:ea typeface="Yu Gothic" panose="020B0400000000000000" pitchFamily="34" charset="-128"/>
              </a:rPr>
              <a:t>【Android</a:t>
            </a:r>
            <a:r>
              <a:rPr lang="ja-JP" altLang="en-US" b="1">
                <a:solidFill>
                  <a:schemeClr val="bg1"/>
                </a:solidFill>
                <a:latin typeface="Yu Gothic" panose="020B0400000000000000" pitchFamily="34" charset="-128"/>
                <a:ea typeface="Yu Gothic" panose="020B0400000000000000" pitchFamily="34" charset="-128"/>
              </a:rPr>
              <a:t>のみ</a:t>
            </a:r>
            <a:r>
              <a:rPr lang="en-US" altLang="ja-JP" b="1" spc="-300" dirty="0">
                <a:solidFill>
                  <a:schemeClr val="bg1"/>
                </a:solidFill>
                <a:latin typeface="Yu Gothic" panose="020B0400000000000000" pitchFamily="34" charset="-128"/>
                <a:ea typeface="Yu Gothic" panose="020B0400000000000000" pitchFamily="34" charset="-128"/>
              </a:rPr>
              <a:t>】</a:t>
            </a:r>
            <a:r>
              <a:rPr lang="ja-JP" altLang="en-US" b="1">
                <a:solidFill>
                  <a:schemeClr val="bg1"/>
                </a:solidFill>
                <a:latin typeface="Yu Gothic" panose="020B0400000000000000" pitchFamily="34" charset="-128"/>
                <a:ea typeface="Yu Gothic" panose="020B0400000000000000" pitchFamily="34" charset="-128"/>
              </a:rPr>
              <a:t>インストール時の歩数計測設定</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40" name="テキスト ボックス 39">
            <a:extLst>
              <a:ext uri="{FF2B5EF4-FFF2-40B4-BE49-F238E27FC236}">
                <a16:creationId xmlns:a16="http://schemas.microsoft.com/office/drawing/2014/main" id="{C0F72FAB-AB29-1A4A-8F39-DFCE9A3F6AF8}"/>
              </a:ext>
            </a:extLst>
          </p:cNvPr>
          <p:cNvSpPr txBox="1"/>
          <p:nvPr/>
        </p:nvSpPr>
        <p:spPr>
          <a:xfrm>
            <a:off x="1428232" y="1378831"/>
            <a:ext cx="4001535"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en" altLang="ja-JP" sz="1400" b="1" dirty="0">
                <a:solidFill>
                  <a:srgbClr val="10C987"/>
                </a:solidFill>
                <a:latin typeface="Yu Gothic" panose="020B0400000000000000" pitchFamily="34" charset="-128"/>
                <a:ea typeface="Yu Gothic" panose="020B0400000000000000" pitchFamily="34" charset="-128"/>
              </a:rPr>
              <a:t>Google</a:t>
            </a:r>
            <a:r>
              <a:rPr lang="ja-JP" altLang="en-US" sz="1400" b="1">
                <a:solidFill>
                  <a:srgbClr val="10C987"/>
                </a:solidFill>
                <a:latin typeface="Yu Gothic" panose="020B0400000000000000" pitchFamily="34" charset="-128"/>
                <a:ea typeface="Yu Gothic" panose="020B0400000000000000" pitchFamily="34" charset="-128"/>
              </a:rPr>
              <a:t>アカウントが利用可能な場合</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27" name="グループ化 26">
            <a:extLst>
              <a:ext uri="{FF2B5EF4-FFF2-40B4-BE49-F238E27FC236}">
                <a16:creationId xmlns:a16="http://schemas.microsoft.com/office/drawing/2014/main" id="{8F9EF631-F41D-CC41-B777-E4FF6FC42C43}"/>
              </a:ext>
            </a:extLst>
          </p:cNvPr>
          <p:cNvGrpSpPr/>
          <p:nvPr/>
        </p:nvGrpSpPr>
        <p:grpSpPr>
          <a:xfrm>
            <a:off x="588115" y="1814451"/>
            <a:ext cx="3341478" cy="3243976"/>
            <a:chOff x="588115" y="1704760"/>
            <a:chExt cx="3341478" cy="3243976"/>
          </a:xfrm>
        </p:grpSpPr>
        <p:grpSp>
          <p:nvGrpSpPr>
            <p:cNvPr id="26" name="グループ化 25">
              <a:extLst>
                <a:ext uri="{FF2B5EF4-FFF2-40B4-BE49-F238E27FC236}">
                  <a16:creationId xmlns:a16="http://schemas.microsoft.com/office/drawing/2014/main" id="{7A0CF866-12B3-C2C3-23BE-F0B160DAE5B7}"/>
                </a:ext>
              </a:extLst>
            </p:cNvPr>
            <p:cNvGrpSpPr/>
            <p:nvPr/>
          </p:nvGrpSpPr>
          <p:grpSpPr>
            <a:xfrm>
              <a:off x="588115" y="2776349"/>
              <a:ext cx="1389261" cy="2172387"/>
              <a:chOff x="3368857" y="4806326"/>
              <a:chExt cx="1362894" cy="2162636"/>
            </a:xfrm>
          </p:grpSpPr>
          <p:grpSp>
            <p:nvGrpSpPr>
              <p:cNvPr id="48" name="グループ化 47">
                <a:extLst>
                  <a:ext uri="{FF2B5EF4-FFF2-40B4-BE49-F238E27FC236}">
                    <a16:creationId xmlns:a16="http://schemas.microsoft.com/office/drawing/2014/main" id="{2AABE62A-51FC-26A2-71A7-79FC8E7BF1B2}"/>
                  </a:ext>
                </a:extLst>
              </p:cNvPr>
              <p:cNvGrpSpPr/>
              <p:nvPr/>
            </p:nvGrpSpPr>
            <p:grpSpPr>
              <a:xfrm>
                <a:off x="3368857" y="4806326"/>
                <a:ext cx="1348094" cy="2162636"/>
                <a:chOff x="647429" y="7125875"/>
                <a:chExt cx="2152075" cy="3225064"/>
              </a:xfrm>
            </p:grpSpPr>
            <p:pic>
              <p:nvPicPr>
                <p:cNvPr id="54" name="図 53">
                  <a:extLst>
                    <a:ext uri="{FF2B5EF4-FFF2-40B4-BE49-F238E27FC236}">
                      <a16:creationId xmlns:a16="http://schemas.microsoft.com/office/drawing/2014/main" id="{7289C4C8-37DA-4FBE-C791-D8A743DD752C}"/>
                    </a:ext>
                  </a:extLst>
                </p:cNvPr>
                <p:cNvPicPr>
                  <a:picLocks noChangeAspect="1"/>
                </p:cNvPicPr>
                <p:nvPr/>
              </p:nvPicPr>
              <p:blipFill>
                <a:blip r:embed="rId5"/>
                <a:stretch>
                  <a:fillRect/>
                </a:stretch>
              </p:blipFill>
              <p:spPr>
                <a:xfrm>
                  <a:off x="647429" y="7125875"/>
                  <a:ext cx="2152075" cy="3225064"/>
                </a:xfrm>
                <a:prstGeom prst="rect">
                  <a:avLst/>
                </a:prstGeom>
                <a:ln w="12700">
                  <a:solidFill>
                    <a:schemeClr val="bg1">
                      <a:lumMod val="75000"/>
                    </a:schemeClr>
                  </a:solidFill>
                </a:ln>
              </p:spPr>
            </p:pic>
            <p:sp>
              <p:nvSpPr>
                <p:cNvPr id="55" name="正方形/長方形 54">
                  <a:extLst>
                    <a:ext uri="{FF2B5EF4-FFF2-40B4-BE49-F238E27FC236}">
                      <a16:creationId xmlns:a16="http://schemas.microsoft.com/office/drawing/2014/main" id="{F3DDAD3B-5078-3581-EFC5-0547EBCE94AE}"/>
                    </a:ext>
                  </a:extLst>
                </p:cNvPr>
                <p:cNvSpPr/>
                <p:nvPr/>
              </p:nvSpPr>
              <p:spPr>
                <a:xfrm>
                  <a:off x="2157505" y="9912765"/>
                  <a:ext cx="578763" cy="374461"/>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47" name="吹き出し: 下矢印 46">
                <a:extLst>
                  <a:ext uri="{FF2B5EF4-FFF2-40B4-BE49-F238E27FC236}">
                    <a16:creationId xmlns:a16="http://schemas.microsoft.com/office/drawing/2014/main" id="{4239FFB2-3DB6-6291-1C2F-4D0D2C7A60D6}"/>
                  </a:ext>
                </a:extLst>
              </p:cNvPr>
              <p:cNvSpPr/>
              <p:nvPr/>
            </p:nvSpPr>
            <p:spPr>
              <a:xfrm>
                <a:off x="4229363" y="6213560"/>
                <a:ext cx="502388" cy="432032"/>
              </a:xfrm>
              <a:prstGeom prst="downArrowCallout">
                <a:avLst/>
              </a:prstGeom>
              <a:solidFill>
                <a:srgbClr val="1A73E8"/>
              </a:solidFill>
              <a:ln>
                <a:no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許可</a:t>
                </a:r>
              </a:p>
            </p:txBody>
          </p:sp>
        </p:grpSp>
        <p:grpSp>
          <p:nvGrpSpPr>
            <p:cNvPr id="65" name="グループ化 64">
              <a:extLst>
                <a:ext uri="{FF2B5EF4-FFF2-40B4-BE49-F238E27FC236}">
                  <a16:creationId xmlns:a16="http://schemas.microsoft.com/office/drawing/2014/main" id="{161CD5B4-260D-421C-4D86-9E436AB43986}"/>
                </a:ext>
              </a:extLst>
            </p:cNvPr>
            <p:cNvGrpSpPr/>
            <p:nvPr/>
          </p:nvGrpSpPr>
          <p:grpSpPr>
            <a:xfrm>
              <a:off x="2435284" y="1704760"/>
              <a:ext cx="1452147" cy="1505150"/>
              <a:chOff x="-2142391" y="4802861"/>
              <a:chExt cx="1388114" cy="1438781"/>
            </a:xfrm>
          </p:grpSpPr>
          <p:pic>
            <p:nvPicPr>
              <p:cNvPr id="63" name="図 62">
                <a:extLst>
                  <a:ext uri="{FF2B5EF4-FFF2-40B4-BE49-F238E27FC236}">
                    <a16:creationId xmlns:a16="http://schemas.microsoft.com/office/drawing/2014/main" id="{729690C7-6E47-96D7-70CA-7D9E6E7BE439}"/>
                  </a:ext>
                </a:extLst>
              </p:cNvPr>
              <p:cNvPicPr>
                <a:picLocks noChangeAspect="1"/>
              </p:cNvPicPr>
              <p:nvPr/>
            </p:nvPicPr>
            <p:blipFill>
              <a:blip r:embed="rId6"/>
              <a:stretch>
                <a:fillRect/>
              </a:stretch>
            </p:blipFill>
            <p:spPr>
              <a:xfrm>
                <a:off x="-2130392" y="4802861"/>
                <a:ext cx="1371719" cy="1438781"/>
              </a:xfrm>
              <a:prstGeom prst="rect">
                <a:avLst/>
              </a:prstGeom>
              <a:ln w="12700">
                <a:solidFill>
                  <a:schemeClr val="bg1">
                    <a:lumMod val="85000"/>
                  </a:schemeClr>
                </a:solidFill>
              </a:ln>
            </p:spPr>
          </p:pic>
          <p:sp>
            <p:nvSpPr>
              <p:cNvPr id="64" name="正方形/長方形 63">
                <a:extLst>
                  <a:ext uri="{FF2B5EF4-FFF2-40B4-BE49-F238E27FC236}">
                    <a16:creationId xmlns:a16="http://schemas.microsoft.com/office/drawing/2014/main" id="{5B1FC19E-6F4C-8A97-919A-5FCAB8533F70}"/>
                  </a:ext>
                </a:extLst>
              </p:cNvPr>
              <p:cNvSpPr/>
              <p:nvPr/>
            </p:nvSpPr>
            <p:spPr>
              <a:xfrm>
                <a:off x="-2142391" y="5576494"/>
                <a:ext cx="1388114" cy="284643"/>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66" name="グループ化 65">
              <a:extLst>
                <a:ext uri="{FF2B5EF4-FFF2-40B4-BE49-F238E27FC236}">
                  <a16:creationId xmlns:a16="http://schemas.microsoft.com/office/drawing/2014/main" id="{563AA518-5979-DE6E-50E9-68458761762D}"/>
                </a:ext>
              </a:extLst>
            </p:cNvPr>
            <p:cNvGrpSpPr/>
            <p:nvPr/>
          </p:nvGrpSpPr>
          <p:grpSpPr>
            <a:xfrm>
              <a:off x="2385105" y="3585837"/>
              <a:ext cx="1544488" cy="1346707"/>
              <a:chOff x="-4368892" y="3159415"/>
              <a:chExt cx="2775511" cy="2360979"/>
            </a:xfrm>
          </p:grpSpPr>
          <p:pic>
            <p:nvPicPr>
              <p:cNvPr id="67" name="図 66">
                <a:extLst>
                  <a:ext uri="{FF2B5EF4-FFF2-40B4-BE49-F238E27FC236}">
                    <a16:creationId xmlns:a16="http://schemas.microsoft.com/office/drawing/2014/main" id="{AA3093B8-3230-FCCC-BBBE-2AFCDDFFA2FA}"/>
                  </a:ext>
                </a:extLst>
              </p:cNvPr>
              <p:cNvPicPr>
                <a:picLocks noChangeAspect="1"/>
              </p:cNvPicPr>
              <p:nvPr/>
            </p:nvPicPr>
            <p:blipFill rotWithShape="1">
              <a:blip r:embed="rId7"/>
              <a:srcRect t="32211"/>
              <a:stretch/>
            </p:blipFill>
            <p:spPr>
              <a:xfrm>
                <a:off x="-4269064" y="3159415"/>
                <a:ext cx="2569600" cy="2261621"/>
              </a:xfrm>
              <a:prstGeom prst="rect">
                <a:avLst/>
              </a:prstGeom>
              <a:ln w="12700">
                <a:solidFill>
                  <a:schemeClr val="bg1">
                    <a:lumMod val="85000"/>
                  </a:schemeClr>
                </a:solidFill>
              </a:ln>
            </p:spPr>
          </p:pic>
          <p:sp>
            <p:nvSpPr>
              <p:cNvPr id="68" name="正方形/長方形 67">
                <a:extLst>
                  <a:ext uri="{FF2B5EF4-FFF2-40B4-BE49-F238E27FC236}">
                    <a16:creationId xmlns:a16="http://schemas.microsoft.com/office/drawing/2014/main" id="{988D1D75-5704-1E26-5958-DB18326C0A3A}"/>
                  </a:ext>
                </a:extLst>
              </p:cNvPr>
              <p:cNvSpPr/>
              <p:nvPr/>
            </p:nvSpPr>
            <p:spPr>
              <a:xfrm>
                <a:off x="-4368892" y="4983070"/>
                <a:ext cx="2775511" cy="537324"/>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grpSp>
          <p:nvGrpSpPr>
            <p:cNvPr id="75" name="グループ化 74">
              <a:extLst>
                <a:ext uri="{FF2B5EF4-FFF2-40B4-BE49-F238E27FC236}">
                  <a16:creationId xmlns:a16="http://schemas.microsoft.com/office/drawing/2014/main" id="{CF3F7C54-94D2-5E70-A7C2-45B0DE86B624}"/>
                </a:ext>
              </a:extLst>
            </p:cNvPr>
            <p:cNvGrpSpPr/>
            <p:nvPr/>
          </p:nvGrpSpPr>
          <p:grpSpPr>
            <a:xfrm>
              <a:off x="613335" y="1732580"/>
              <a:ext cx="1374175" cy="532467"/>
              <a:chOff x="-3387958" y="1053871"/>
              <a:chExt cx="2234586" cy="662149"/>
            </a:xfrm>
          </p:grpSpPr>
          <p:pic>
            <p:nvPicPr>
              <p:cNvPr id="71" name="図 70">
                <a:extLst>
                  <a:ext uri="{FF2B5EF4-FFF2-40B4-BE49-F238E27FC236}">
                    <a16:creationId xmlns:a16="http://schemas.microsoft.com/office/drawing/2014/main" id="{33C3EF8D-3AB0-06CF-B1B1-E7CD98D8BD0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421" t="81230" r="3064" b="3166"/>
              <a:stretch/>
            </p:blipFill>
            <p:spPr>
              <a:xfrm>
                <a:off x="-3380905" y="1053871"/>
                <a:ext cx="2190582" cy="662149"/>
              </a:xfrm>
              <a:prstGeom prst="rect">
                <a:avLst/>
              </a:prstGeom>
              <a:ln w="12700">
                <a:solidFill>
                  <a:schemeClr val="bg1">
                    <a:lumMod val="75000"/>
                  </a:schemeClr>
                </a:solidFill>
              </a:ln>
            </p:spPr>
          </p:pic>
          <p:sp>
            <p:nvSpPr>
              <p:cNvPr id="73" name="正方形/長方形 72">
                <a:extLst>
                  <a:ext uri="{FF2B5EF4-FFF2-40B4-BE49-F238E27FC236}">
                    <a16:creationId xmlns:a16="http://schemas.microsoft.com/office/drawing/2014/main" id="{8E42A6C7-C2F3-0B07-108D-E02F5E735AF1}"/>
                  </a:ext>
                </a:extLst>
              </p:cNvPr>
              <p:cNvSpPr/>
              <p:nvPr/>
            </p:nvSpPr>
            <p:spPr>
              <a:xfrm>
                <a:off x="-3387958" y="1072881"/>
                <a:ext cx="2234586" cy="45632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sp>
          <p:nvSpPr>
            <p:cNvPr id="44" name="L 字 43">
              <a:extLst>
                <a:ext uri="{FF2B5EF4-FFF2-40B4-BE49-F238E27FC236}">
                  <a16:creationId xmlns:a16="http://schemas.microsoft.com/office/drawing/2014/main" id="{6521D31C-114F-5B49-9BA4-ED6E7C883673}"/>
                </a:ext>
              </a:extLst>
            </p:cNvPr>
            <p:cNvSpPr/>
            <p:nvPr/>
          </p:nvSpPr>
          <p:spPr>
            <a:xfrm rot="13500000">
              <a:off x="2043529" y="1841169"/>
              <a:ext cx="255876" cy="255876"/>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L 字 61">
              <a:extLst>
                <a:ext uri="{FF2B5EF4-FFF2-40B4-BE49-F238E27FC236}">
                  <a16:creationId xmlns:a16="http://schemas.microsoft.com/office/drawing/2014/main" id="{FD2D4A11-8087-8B4D-B003-576C0E665D80}"/>
                </a:ext>
              </a:extLst>
            </p:cNvPr>
            <p:cNvSpPr/>
            <p:nvPr/>
          </p:nvSpPr>
          <p:spPr>
            <a:xfrm rot="18900000">
              <a:off x="3018633" y="3211909"/>
              <a:ext cx="255876" cy="255876"/>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L 字 69">
              <a:extLst>
                <a:ext uri="{FF2B5EF4-FFF2-40B4-BE49-F238E27FC236}">
                  <a16:creationId xmlns:a16="http://schemas.microsoft.com/office/drawing/2014/main" id="{FE8618A5-41D8-7340-BD0E-9883D1ABEA01}"/>
                </a:ext>
              </a:extLst>
            </p:cNvPr>
            <p:cNvSpPr/>
            <p:nvPr/>
          </p:nvSpPr>
          <p:spPr>
            <a:xfrm rot="2700000">
              <a:off x="2138119" y="4061990"/>
              <a:ext cx="255876" cy="255876"/>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B0B0DE89-284C-0849-B32C-B126930F0537}"/>
              </a:ext>
            </a:extLst>
          </p:cNvPr>
          <p:cNvGrpSpPr/>
          <p:nvPr/>
        </p:nvGrpSpPr>
        <p:grpSpPr>
          <a:xfrm>
            <a:off x="4098784" y="2025306"/>
            <a:ext cx="2323786" cy="2869087"/>
            <a:chOff x="4142328" y="1693546"/>
            <a:chExt cx="2323786" cy="2869087"/>
          </a:xfrm>
        </p:grpSpPr>
        <p:sp>
          <p:nvSpPr>
            <p:cNvPr id="5" name="テキスト ボックス 4">
              <a:extLst>
                <a:ext uri="{FF2B5EF4-FFF2-40B4-BE49-F238E27FC236}">
                  <a16:creationId xmlns:a16="http://schemas.microsoft.com/office/drawing/2014/main" id="{C46704A3-9BB6-EB98-7DF8-73C10EB4D896}"/>
                </a:ext>
              </a:extLst>
            </p:cNvPr>
            <p:cNvSpPr txBox="1"/>
            <p:nvPr/>
          </p:nvSpPr>
          <p:spPr>
            <a:xfrm>
              <a:off x="4142328" y="1846004"/>
              <a:ext cx="2323786" cy="2123658"/>
            </a:xfrm>
            <a:prstGeom prst="rect">
              <a:avLst/>
            </a:prstGeom>
            <a:noFill/>
            <a:ln>
              <a:noFill/>
            </a:ln>
            <a:effectLst/>
          </p:spPr>
          <p:txBody>
            <a:bodyPr wrap="square" rtlCol="0" anchor="ctr">
              <a:spAutoFit/>
            </a:bodyPr>
            <a:lstStyle/>
            <a:p>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①</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「設定</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を押す</a:t>
              </a:r>
            </a:p>
            <a:p>
              <a:endPar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②Google</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アカウント選択に関する</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ポップアップが表⽰されたら、</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「次へ</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を押す</a:t>
              </a:r>
            </a:p>
            <a:p>
              <a:endPar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③</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使用するアカウントを選択し、</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「許可</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を押す</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3</a:t>
              </a:r>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P</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のプロフィール</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設定画面が</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表示され</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ます。</a:t>
              </a:r>
              <a:endPar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sp>
          <p:nvSpPr>
            <p:cNvPr id="41" name="テキスト ボックス 40">
              <a:extLst>
                <a:ext uri="{FF2B5EF4-FFF2-40B4-BE49-F238E27FC236}">
                  <a16:creationId xmlns:a16="http://schemas.microsoft.com/office/drawing/2014/main" id="{8F930F60-776D-B344-A534-089FB3F5ED32}"/>
                </a:ext>
              </a:extLst>
            </p:cNvPr>
            <p:cNvSpPr txBox="1"/>
            <p:nvPr/>
          </p:nvSpPr>
          <p:spPr>
            <a:xfrm>
              <a:off x="4229466" y="4008635"/>
              <a:ext cx="2081030" cy="553998"/>
            </a:xfrm>
            <a:prstGeom prst="rect">
              <a:avLst/>
            </a:prstGeom>
            <a:noFill/>
            <a:ln>
              <a:noFill/>
            </a:ln>
          </p:spPr>
          <p:txBody>
            <a:bodyPr wrap="square" rtlCol="0">
              <a:spAutoFit/>
            </a:bodyPr>
            <a:lstStyle/>
            <a:p>
              <a:pPr algn="l"/>
              <a:r>
                <a:rPr lang="en-US" altLang="ja-JP" sz="10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このとき</a:t>
              </a:r>
              <a:r>
                <a:rPr lang="ja-JP" altLang="en-US" sz="1000" spc="-300" dirty="0">
                  <a:solidFill>
                    <a:srgbClr val="F55E11"/>
                  </a:solidFill>
                  <a:latin typeface="Yu Gothic Medium" panose="020B0400000000000000" pitchFamily="34" charset="-128"/>
                  <a:ea typeface="Yu Gothic Medium" panose="020B0400000000000000" pitchFamily="34" charset="-128"/>
                </a:rPr>
                <a:t>、</a:t>
              </a:r>
              <a:r>
                <a:rPr lang="ja-JP" altLang="en-US" sz="1000" dirty="0">
                  <a:solidFill>
                    <a:srgbClr val="F55E11"/>
                  </a:solidFill>
                  <a:latin typeface="Yu Gothic Medium" panose="020B0400000000000000" pitchFamily="34" charset="-128"/>
                  <a:ea typeface="Yu Gothic Medium" panose="020B0400000000000000" pitchFamily="34" charset="-128"/>
                </a:rPr>
                <a:t>既に他端末にて</a:t>
              </a:r>
              <a:endParaRPr lang="en-US" altLang="ja-JP" sz="1000" dirty="0">
                <a:solidFill>
                  <a:srgbClr val="F55E11"/>
                </a:solidFill>
                <a:latin typeface="Yu Gothic Medium" panose="020B0400000000000000" pitchFamily="34" charset="-128"/>
                <a:ea typeface="Yu Gothic Medium" panose="020B0400000000000000" pitchFamily="34" charset="-128"/>
              </a:endParaRPr>
            </a:p>
            <a:p>
              <a:pPr algn="l"/>
              <a:r>
                <a:rPr lang="ja-JP" altLang="en-US" sz="1000" dirty="0">
                  <a:solidFill>
                    <a:srgbClr val="F55E11"/>
                  </a:solidFill>
                  <a:latin typeface="Yu Gothic Medium" panose="020B0400000000000000" pitchFamily="34" charset="-128"/>
                  <a:ea typeface="Yu Gothic Medium" panose="020B0400000000000000" pitchFamily="34" charset="-128"/>
                </a:rPr>
                <a:t>同アカウントを設定していると、 歩数に関する警告がでます。</a:t>
              </a:r>
              <a:endParaRPr lang="en-US" altLang="ja-JP" sz="1000" u="none" strike="noStrike" baseline="0" dirty="0">
                <a:solidFill>
                  <a:srgbClr val="F55E11"/>
                </a:solidFill>
                <a:latin typeface="Yu Gothic Medium" panose="020B0400000000000000" pitchFamily="34" charset="-128"/>
                <a:ea typeface="Yu Gothic Medium" panose="020B0400000000000000" pitchFamily="34" charset="-128"/>
              </a:endParaRPr>
            </a:p>
          </p:txBody>
        </p:sp>
        <p:pic>
          <p:nvPicPr>
            <p:cNvPr id="42" name="図 41" descr="記号, 挿絵, プレート が含まれている画像&#10;&#10;自動的に生成された説明">
              <a:extLst>
                <a:ext uri="{FF2B5EF4-FFF2-40B4-BE49-F238E27FC236}">
                  <a16:creationId xmlns:a16="http://schemas.microsoft.com/office/drawing/2014/main" id="{587F462B-64BC-D346-A9C3-64090AB36CC2}"/>
                </a:ext>
              </a:extLst>
            </p:cNvPr>
            <p:cNvPicPr>
              <a:picLocks noChangeAspect="1"/>
            </p:cNvPicPr>
            <p:nvPr/>
          </p:nvPicPr>
          <p:blipFill>
            <a:blip r:embed="rId8"/>
            <a:stretch>
              <a:fillRect/>
            </a:stretch>
          </p:blipFill>
          <p:spPr>
            <a:xfrm>
              <a:off x="4619080" y="3543586"/>
              <a:ext cx="188021" cy="188021"/>
            </a:xfrm>
            <a:prstGeom prst="rect">
              <a:avLst/>
            </a:prstGeom>
          </p:spPr>
        </p:pic>
        <p:grpSp>
          <p:nvGrpSpPr>
            <p:cNvPr id="23" name="グループ化 22">
              <a:extLst>
                <a:ext uri="{FF2B5EF4-FFF2-40B4-BE49-F238E27FC236}">
                  <a16:creationId xmlns:a16="http://schemas.microsoft.com/office/drawing/2014/main" id="{897B936F-3599-1645-87E5-FE0096F9BEBB}"/>
                </a:ext>
              </a:extLst>
            </p:cNvPr>
            <p:cNvGrpSpPr/>
            <p:nvPr/>
          </p:nvGrpSpPr>
          <p:grpSpPr>
            <a:xfrm>
              <a:off x="4215664" y="1693546"/>
              <a:ext cx="2094832" cy="273236"/>
              <a:chOff x="4215664" y="1562918"/>
              <a:chExt cx="2094832" cy="273236"/>
            </a:xfrm>
          </p:grpSpPr>
          <p:sp>
            <p:nvSpPr>
              <p:cNvPr id="72" name="角丸四角形 71">
                <a:extLst>
                  <a:ext uri="{FF2B5EF4-FFF2-40B4-BE49-F238E27FC236}">
                    <a16:creationId xmlns:a16="http://schemas.microsoft.com/office/drawing/2014/main" id="{0057AA12-6C20-A345-ACCE-0BCB3542D1B3}"/>
                  </a:ext>
                </a:extLst>
              </p:cNvPr>
              <p:cNvSpPr/>
              <p:nvPr/>
            </p:nvSpPr>
            <p:spPr>
              <a:xfrm>
                <a:off x="4215664" y="1562918"/>
                <a:ext cx="2094832" cy="272632"/>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7E5DF004-136D-6343-A467-F924CAB64F3D}"/>
                  </a:ext>
                </a:extLst>
              </p:cNvPr>
              <p:cNvSpPr txBox="1"/>
              <p:nvPr/>
            </p:nvSpPr>
            <p:spPr>
              <a:xfrm>
                <a:off x="4365300" y="1589933"/>
                <a:ext cx="1873971" cy="246221"/>
              </a:xfrm>
              <a:prstGeom prst="rect">
                <a:avLst/>
              </a:prstGeom>
              <a:noFill/>
              <a:ln>
                <a:noFill/>
              </a:ln>
            </p:spPr>
            <p:txBody>
              <a:bodyPr wrap="square" rtlCol="0">
                <a:spAutoFit/>
              </a:bodyPr>
              <a:lstStyle/>
              <a:p>
                <a:pPr algn="ctr"/>
                <a:r>
                  <a:rPr lang="en-US" altLang="ja-JP" sz="1000" b="1" dirty="0">
                    <a:solidFill>
                      <a:schemeClr val="bg1"/>
                    </a:solidFill>
                    <a:latin typeface="Yu Gothic" panose="020B0400000000000000" pitchFamily="34" charset="-128"/>
                    <a:ea typeface="Yu Gothic" panose="020B0400000000000000" pitchFamily="34" charset="-128"/>
                  </a:rPr>
                  <a:t>Google Fit </a:t>
                </a:r>
                <a:r>
                  <a:rPr lang="ja-JP" altLang="en-US" sz="1000" b="1">
                    <a:solidFill>
                      <a:schemeClr val="bg1"/>
                    </a:solidFill>
                    <a:latin typeface="Yu Gothic" panose="020B0400000000000000" pitchFamily="34" charset="-128"/>
                    <a:ea typeface="Yu Gothic" panose="020B0400000000000000" pitchFamily="34" charset="-128"/>
                  </a:rPr>
                  <a:t>計測 （推奨）</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grpSp>
      <p:sp>
        <p:nvSpPr>
          <p:cNvPr id="76" name="テキスト ボックス 75">
            <a:extLst>
              <a:ext uri="{FF2B5EF4-FFF2-40B4-BE49-F238E27FC236}">
                <a16:creationId xmlns:a16="http://schemas.microsoft.com/office/drawing/2014/main" id="{E4081DAE-78B6-F544-BD9A-74D8D7870569}"/>
              </a:ext>
            </a:extLst>
          </p:cNvPr>
          <p:cNvSpPr txBox="1"/>
          <p:nvPr/>
        </p:nvSpPr>
        <p:spPr>
          <a:xfrm>
            <a:off x="918832" y="5430097"/>
            <a:ext cx="5020334"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en" altLang="ja-JP" sz="1400" b="1" dirty="0">
                <a:solidFill>
                  <a:srgbClr val="10C987"/>
                </a:solidFill>
                <a:latin typeface="Yu Gothic" panose="020B0400000000000000" pitchFamily="34" charset="-128"/>
                <a:ea typeface="Yu Gothic" panose="020B0400000000000000" pitchFamily="34" charset="-128"/>
              </a:rPr>
              <a:t>Google</a:t>
            </a:r>
            <a:r>
              <a:rPr lang="ja-JP" altLang="en-US" sz="1400" b="1">
                <a:solidFill>
                  <a:srgbClr val="10C987"/>
                </a:solidFill>
                <a:latin typeface="Yu Gothic" panose="020B0400000000000000" pitchFamily="34" charset="-128"/>
                <a:ea typeface="Yu Gothic" panose="020B0400000000000000" pitchFamily="34" charset="-128"/>
              </a:rPr>
              <a:t>アカウントを持っていない</a:t>
            </a:r>
            <a:r>
              <a:rPr lang="en-US" altLang="ja-JP" sz="1400" b="1" dirty="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使いたくない場合</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grpSp>
        <p:nvGrpSpPr>
          <p:cNvPr id="28" name="グループ化 27">
            <a:extLst>
              <a:ext uri="{FF2B5EF4-FFF2-40B4-BE49-F238E27FC236}">
                <a16:creationId xmlns:a16="http://schemas.microsoft.com/office/drawing/2014/main" id="{FB121DD3-FD69-A84E-B923-3AC105F75D40}"/>
              </a:ext>
            </a:extLst>
          </p:cNvPr>
          <p:cNvGrpSpPr/>
          <p:nvPr/>
        </p:nvGrpSpPr>
        <p:grpSpPr>
          <a:xfrm>
            <a:off x="3408945" y="6126412"/>
            <a:ext cx="2548070" cy="2022094"/>
            <a:chOff x="4026214" y="6060794"/>
            <a:chExt cx="2548070" cy="2022094"/>
          </a:xfrm>
        </p:grpSpPr>
        <p:sp>
          <p:nvSpPr>
            <p:cNvPr id="4" name="テキスト ボックス 3">
              <a:extLst>
                <a:ext uri="{FF2B5EF4-FFF2-40B4-BE49-F238E27FC236}">
                  <a16:creationId xmlns:a16="http://schemas.microsoft.com/office/drawing/2014/main" id="{88D28B1E-4681-CB3B-F199-4EFA6CF7BF34}"/>
                </a:ext>
              </a:extLst>
            </p:cNvPr>
            <p:cNvSpPr txBox="1"/>
            <p:nvPr/>
          </p:nvSpPr>
          <p:spPr>
            <a:xfrm>
              <a:off x="4026214" y="6467061"/>
              <a:ext cx="2548070" cy="1615827"/>
            </a:xfrm>
            <a:prstGeom prst="rect">
              <a:avLst/>
            </a:prstGeom>
            <a:noFill/>
            <a:ln>
              <a:noFill/>
            </a:ln>
            <a:effectLst/>
          </p:spPr>
          <p:txBody>
            <a:bodyPr wrap="square" rtlCol="0" anchor="ctr">
              <a:spAutoFit/>
            </a:bodyPr>
            <a:lstStyle/>
            <a:p>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①</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Google Fit</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設定が⾏えない⽅</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はこちら</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を押す</a:t>
              </a:r>
            </a:p>
            <a:p>
              <a:endPar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②aruku&amp;</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独⾃計測設定のポップ</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アップが表⽰されるので</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endParaRPr kumimoji="1" lang="en-US" altLang="ja-JP"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en-US" altLang="ja-JP"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「設定</a:t>
              </a:r>
              <a:r>
                <a:rPr kumimoji="1"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を押す</a:t>
              </a:r>
              <a:endPar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3</a:t>
              </a:r>
              <a:r>
                <a:rPr kumimoji="1"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P</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のプロフィール設定画面が</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r>
                <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　　 表示されます</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a:t>
              </a:r>
              <a:endParaRPr kumimoji="1"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sp>
          <p:nvSpPr>
            <p:cNvPr id="77" name="角丸四角形 76">
              <a:extLst>
                <a:ext uri="{FF2B5EF4-FFF2-40B4-BE49-F238E27FC236}">
                  <a16:creationId xmlns:a16="http://schemas.microsoft.com/office/drawing/2014/main" id="{9225FB85-FBCA-D34B-94E9-1257B9248DC0}"/>
                </a:ext>
              </a:extLst>
            </p:cNvPr>
            <p:cNvSpPr/>
            <p:nvPr/>
          </p:nvSpPr>
          <p:spPr>
            <a:xfrm>
              <a:off x="4099777" y="6060794"/>
              <a:ext cx="2094832" cy="276218"/>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1BA19764-5E6B-DA4A-BA7C-8630E09B2806}"/>
                </a:ext>
              </a:extLst>
            </p:cNvPr>
            <p:cNvSpPr txBox="1"/>
            <p:nvPr/>
          </p:nvSpPr>
          <p:spPr>
            <a:xfrm>
              <a:off x="4250949" y="6084844"/>
              <a:ext cx="1873971" cy="246221"/>
            </a:xfrm>
            <a:prstGeom prst="rect">
              <a:avLst/>
            </a:prstGeom>
            <a:noFill/>
            <a:ln>
              <a:noFill/>
            </a:ln>
          </p:spPr>
          <p:txBody>
            <a:bodyPr wrap="square" rtlCol="0">
              <a:spAutoFit/>
            </a:bodyPr>
            <a:lstStyle/>
            <a:p>
              <a:pPr algn="ctr"/>
              <a:r>
                <a:rPr lang="en-US" altLang="ja-JP" sz="1000" b="1" dirty="0">
                  <a:solidFill>
                    <a:schemeClr val="bg1"/>
                  </a:solidFill>
                  <a:latin typeface="Yu Gothic" panose="020B0400000000000000" pitchFamily="34" charset="-128"/>
                  <a:ea typeface="Yu Gothic" panose="020B0400000000000000" pitchFamily="34" charset="-128"/>
                </a:rPr>
                <a:t>aruku&amp;</a:t>
              </a:r>
              <a:r>
                <a:rPr lang="ja-JP" altLang="en-US" sz="1000" b="1" dirty="0">
                  <a:solidFill>
                    <a:schemeClr val="bg1"/>
                  </a:solidFill>
                  <a:latin typeface="Yu Gothic" panose="020B0400000000000000" pitchFamily="34" charset="-128"/>
                  <a:ea typeface="Yu Gothic" panose="020B0400000000000000" pitchFamily="34" charset="-128"/>
                </a:rPr>
                <a:t>独自計測</a:t>
              </a:r>
              <a:endParaRPr lang="en-US" altLang="ja-JP" sz="1000" b="1" dirty="0">
                <a:solidFill>
                  <a:schemeClr val="bg1"/>
                </a:solidFill>
                <a:latin typeface="Yu Gothic" panose="020B0400000000000000" pitchFamily="34" charset="-128"/>
                <a:ea typeface="Yu Gothic" panose="020B0400000000000000" pitchFamily="34" charset="-128"/>
              </a:endParaRPr>
            </a:p>
          </p:txBody>
        </p:sp>
        <p:pic>
          <p:nvPicPr>
            <p:cNvPr id="79" name="図 78" descr="記号, 挿絵, プレート が含まれている画像&#10;&#10;自動的に生成された説明">
              <a:extLst>
                <a:ext uri="{FF2B5EF4-FFF2-40B4-BE49-F238E27FC236}">
                  <a16:creationId xmlns:a16="http://schemas.microsoft.com/office/drawing/2014/main" id="{2F418343-EFC3-5841-A625-89C4001C82F8}"/>
                </a:ext>
              </a:extLst>
            </p:cNvPr>
            <p:cNvPicPr>
              <a:picLocks noChangeAspect="1"/>
            </p:cNvPicPr>
            <p:nvPr/>
          </p:nvPicPr>
          <p:blipFill>
            <a:blip r:embed="rId8"/>
            <a:stretch>
              <a:fillRect/>
            </a:stretch>
          </p:blipFill>
          <p:spPr>
            <a:xfrm>
              <a:off x="4502965" y="7659890"/>
              <a:ext cx="188021" cy="188021"/>
            </a:xfrm>
            <a:prstGeom prst="rect">
              <a:avLst/>
            </a:prstGeom>
          </p:spPr>
        </p:pic>
      </p:grpSp>
      <p:sp>
        <p:nvSpPr>
          <p:cNvPr id="88" name="テキスト ボックス 87">
            <a:extLst>
              <a:ext uri="{FF2B5EF4-FFF2-40B4-BE49-F238E27FC236}">
                <a16:creationId xmlns:a16="http://schemas.microsoft.com/office/drawing/2014/main" id="{126CFF44-F865-784B-9382-51EE2EB6D52F}"/>
              </a:ext>
            </a:extLst>
          </p:cNvPr>
          <p:cNvSpPr txBox="1"/>
          <p:nvPr/>
        </p:nvSpPr>
        <p:spPr>
          <a:xfrm>
            <a:off x="502565" y="869325"/>
            <a:ext cx="5929797" cy="276999"/>
          </a:xfrm>
          <a:prstGeom prst="rect">
            <a:avLst/>
          </a:prstGeom>
          <a:noFill/>
          <a:ln>
            <a:noFill/>
          </a:ln>
          <a:effectLst/>
        </p:spPr>
        <p:txBody>
          <a:bodyPr wrap="square" rtlCol="0" anchor="ctr">
            <a:spAutoFit/>
          </a:bodyPr>
          <a:lstStyle/>
          <a:p>
            <a:r>
              <a:rPr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歩数の計測方法は初回設定後も変更可能です。詳細は </a:t>
            </a:r>
            <a:r>
              <a:rPr lang="ja-JP" altLang="en-US" sz="1200" b="1" dirty="0">
                <a:solidFill>
                  <a:srgbClr val="FFFF00"/>
                </a:solidFill>
                <a:latin typeface="Yu Gothic" panose="020B0400000000000000" pitchFamily="34" charset="-128"/>
                <a:ea typeface="Yu Gothic" panose="020B0400000000000000" pitchFamily="34" charset="-128"/>
                <a:cs typeface="游ゴシック体 ボールド"/>
                <a:hlinkClick r:id="rId9">
                  <a:extLst>
                    <a:ext uri="{A12FA001-AC4F-418D-AE19-62706E023703}">
                      <ahyp:hlinkClr xmlns:ahyp="http://schemas.microsoft.com/office/drawing/2018/hyperlinkcolor" val="tx"/>
                    </a:ext>
                  </a:extLst>
                </a:hlinkClick>
              </a:rPr>
              <a:t>こちら</a:t>
            </a:r>
            <a:r>
              <a:rPr lang="ja-JP" altLang="en-US" sz="1200" b="1" dirty="0">
                <a:solidFill>
                  <a:schemeClr val="tx1">
                    <a:lumMod val="65000"/>
                    <a:lumOff val="35000"/>
                  </a:schemeClr>
                </a:solidFill>
                <a:latin typeface="Yu Gothic" panose="020B0400000000000000" pitchFamily="34" charset="-128"/>
                <a:ea typeface="Yu Gothic" panose="020B0400000000000000" pitchFamily="34" charset="-128"/>
                <a:cs typeface="游ゴシック体 ボールド"/>
              </a:rPr>
              <a:t> </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をご確認ください。</a:t>
            </a:r>
            <a:endParaRPr lang="en-US" altLang="ja-JP" sz="1200" b="1" dirty="0">
              <a:solidFill>
                <a:schemeClr val="bg1"/>
              </a:solidFill>
              <a:latin typeface="Yu Gothic" panose="020B0400000000000000" pitchFamily="34" charset="-128"/>
              <a:ea typeface="Yu Gothic" panose="020B0400000000000000" pitchFamily="34" charset="-128"/>
              <a:cs typeface="游ゴシック体 ボールド"/>
            </a:endParaRPr>
          </a:p>
        </p:txBody>
      </p:sp>
      <p:sp>
        <p:nvSpPr>
          <p:cNvPr id="89" name="L 字 88">
            <a:extLst>
              <a:ext uri="{FF2B5EF4-FFF2-40B4-BE49-F238E27FC236}">
                <a16:creationId xmlns:a16="http://schemas.microsoft.com/office/drawing/2014/main" id="{6AE42D4E-E37D-474A-82E3-64B0EC0ECCF6}"/>
              </a:ext>
            </a:extLst>
          </p:cNvPr>
          <p:cNvSpPr/>
          <p:nvPr/>
        </p:nvSpPr>
        <p:spPr>
          <a:xfrm rot="18900000">
            <a:off x="2067745" y="6523044"/>
            <a:ext cx="255876" cy="255876"/>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 name="直線コネクタ 1">
            <a:extLst>
              <a:ext uri="{FF2B5EF4-FFF2-40B4-BE49-F238E27FC236}">
                <a16:creationId xmlns:a16="http://schemas.microsoft.com/office/drawing/2014/main" id="{10665033-E7E5-BF03-BCA9-F14A84ECEE76}"/>
              </a:ext>
            </a:extLst>
          </p:cNvPr>
          <p:cNvCxnSpPr>
            <a:cxnSpLocks/>
          </p:cNvCxnSpPr>
          <p:nvPr/>
        </p:nvCxnSpPr>
        <p:spPr>
          <a:xfrm>
            <a:off x="326571" y="5277195"/>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5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CDFCA15-CD93-444F-BA75-EA46D3F3C572}"/>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団体ランキングの確認方法</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5ED5F425-B37D-C24A-B726-0A000416389A}"/>
              </a:ext>
            </a:extLst>
          </p:cNvPr>
          <p:cNvSpPr txBox="1"/>
          <p:nvPr/>
        </p:nvSpPr>
        <p:spPr>
          <a:xfrm>
            <a:off x="482831" y="4011273"/>
            <a:ext cx="1678559" cy="430887"/>
          </a:xfrm>
          <a:prstGeom prst="rect">
            <a:avLst/>
          </a:prstGeom>
          <a:noFill/>
          <a:ln>
            <a:noFill/>
          </a:ln>
        </p:spPr>
        <p:txBody>
          <a:bodyPr wrap="square" rtlCol="0">
            <a:spAutoFit/>
          </a:bodyPr>
          <a:lstStyle/>
          <a:p>
            <a:pPr algn="l"/>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　ホーム画面の</a:t>
            </a:r>
            <a:endPar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endParaRPr>
          </a:p>
          <a:p>
            <a:pPr algn="l"/>
            <a:r>
              <a:rPr lang="ja-JP" altLang="en-US" sz="1100" dirty="0">
                <a:solidFill>
                  <a:srgbClr val="F53211"/>
                </a:solidFill>
                <a:latin typeface="Yu Gothic Medium" panose="020B0400000000000000" pitchFamily="34" charset="-128"/>
                <a:ea typeface="Yu Gothic Medium" panose="020B0400000000000000" pitchFamily="34" charset="-128"/>
              </a:rPr>
              <a:t> </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団体向け</a:t>
            </a:r>
            <a:r>
              <a:rPr lang="en-US" altLang="ja-JP" sz="1100" spc="-300" dirty="0">
                <a:solidFill>
                  <a:srgbClr val="F53211"/>
                </a:solidFill>
                <a:latin typeface="Yu Gothic Medium" panose="020B0400000000000000" pitchFamily="34" charset="-128"/>
                <a:ea typeface="Yu Gothic Medium" panose="020B0400000000000000" pitchFamily="34" charset="-128"/>
              </a:rPr>
              <a:t>】 </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sp>
        <p:nvSpPr>
          <p:cNvPr id="26" name="L 字 25">
            <a:extLst>
              <a:ext uri="{FF2B5EF4-FFF2-40B4-BE49-F238E27FC236}">
                <a16:creationId xmlns:a16="http://schemas.microsoft.com/office/drawing/2014/main" id="{3AB62778-5D7B-4C49-9415-88A2999EAC48}"/>
              </a:ext>
            </a:extLst>
          </p:cNvPr>
          <p:cNvSpPr/>
          <p:nvPr/>
        </p:nvSpPr>
        <p:spPr>
          <a:xfrm rot="13500000">
            <a:off x="2167301"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図 26" descr="アイコン&#10;&#10;自動的に生成された説明">
            <a:extLst>
              <a:ext uri="{FF2B5EF4-FFF2-40B4-BE49-F238E27FC236}">
                <a16:creationId xmlns:a16="http://schemas.microsoft.com/office/drawing/2014/main" id="{28AE782D-FF29-184F-AB1C-50E037471CAD}"/>
              </a:ext>
            </a:extLst>
          </p:cNvPr>
          <p:cNvPicPr>
            <a:picLocks noChangeAspect="1"/>
          </p:cNvPicPr>
          <p:nvPr/>
        </p:nvPicPr>
        <p:blipFill>
          <a:blip r:embed="rId3"/>
          <a:stretch>
            <a:fillRect/>
          </a:stretch>
        </p:blipFill>
        <p:spPr>
          <a:xfrm>
            <a:off x="1143423" y="882606"/>
            <a:ext cx="357374" cy="357374"/>
          </a:xfrm>
          <a:prstGeom prst="rect">
            <a:avLst/>
          </a:prstGeom>
        </p:spPr>
      </p:pic>
      <p:sp>
        <p:nvSpPr>
          <p:cNvPr id="28" name="テキスト ボックス 27">
            <a:extLst>
              <a:ext uri="{FF2B5EF4-FFF2-40B4-BE49-F238E27FC236}">
                <a16:creationId xmlns:a16="http://schemas.microsoft.com/office/drawing/2014/main" id="{0B4B2571-6C0B-5043-BA5A-62A07FB8597F}"/>
              </a:ext>
            </a:extLst>
          </p:cNvPr>
          <p:cNvSpPr txBox="1"/>
          <p:nvPr/>
        </p:nvSpPr>
        <p:spPr>
          <a:xfrm>
            <a:off x="2675992" y="3998829"/>
            <a:ext cx="1678559" cy="261610"/>
          </a:xfrm>
          <a:prstGeom prst="rect">
            <a:avLst/>
          </a:prstGeom>
          <a:noFill/>
          <a:ln>
            <a:noFill/>
          </a:ln>
        </p:spPr>
        <p:txBody>
          <a:bodyPr wrap="square" rtlCol="0">
            <a:spAutoFit/>
          </a:bodyPr>
          <a:lstStyle/>
          <a:p>
            <a:pPr algn="l"/>
            <a:r>
              <a:rPr lang="en-US" altLang="ja-JP" sz="1100" dirty="0">
                <a:solidFill>
                  <a:schemeClr val="tx1">
                    <a:lumMod val="85000"/>
                    <a:lumOff val="15000"/>
                  </a:schemeClr>
                </a:solidFill>
                <a:latin typeface="Yu Gothic Medium" panose="020B0400000000000000" pitchFamily="34" charset="-128"/>
                <a:ea typeface="Yu Gothic Medium" panose="020B0400000000000000" pitchFamily="34" charset="-128"/>
              </a:rPr>
              <a:t>  </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小野町</a:t>
            </a:r>
            <a:r>
              <a:rPr lang="en-US" altLang="ja-JP" sz="1100" spc="-3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chemeClr val="tx1">
                    <a:lumMod val="85000"/>
                    <a:lumOff val="1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rgbClr val="FF0000"/>
              </a:solidFill>
              <a:latin typeface="Yu Gothic Medium" panose="020B0400000000000000" pitchFamily="34" charset="-128"/>
              <a:ea typeface="Yu Gothic Medium" panose="020B0400000000000000" pitchFamily="34" charset="-128"/>
            </a:endParaRPr>
          </a:p>
        </p:txBody>
      </p:sp>
      <p:pic>
        <p:nvPicPr>
          <p:cNvPr id="29" name="図 28" descr="アイコン&#10;&#10;自動的に生成された説明">
            <a:extLst>
              <a:ext uri="{FF2B5EF4-FFF2-40B4-BE49-F238E27FC236}">
                <a16:creationId xmlns:a16="http://schemas.microsoft.com/office/drawing/2014/main" id="{7E70AF08-5CE0-7F44-8DBA-EC480661D7FB}"/>
              </a:ext>
            </a:extLst>
          </p:cNvPr>
          <p:cNvPicPr>
            <a:picLocks noChangeAspect="1"/>
          </p:cNvPicPr>
          <p:nvPr/>
        </p:nvPicPr>
        <p:blipFill>
          <a:blip r:embed="rId4"/>
          <a:stretch>
            <a:fillRect/>
          </a:stretch>
        </p:blipFill>
        <p:spPr>
          <a:xfrm>
            <a:off x="3261651" y="882606"/>
            <a:ext cx="357374" cy="357374"/>
          </a:xfrm>
          <a:prstGeom prst="rect">
            <a:avLst/>
          </a:prstGeom>
        </p:spPr>
      </p:pic>
      <p:sp>
        <p:nvSpPr>
          <p:cNvPr id="30" name="テキスト ボックス 29">
            <a:extLst>
              <a:ext uri="{FF2B5EF4-FFF2-40B4-BE49-F238E27FC236}">
                <a16:creationId xmlns:a16="http://schemas.microsoft.com/office/drawing/2014/main" id="{183F72DB-C46D-BB4C-A305-98318B14E1CE}"/>
              </a:ext>
            </a:extLst>
          </p:cNvPr>
          <p:cNvSpPr txBox="1"/>
          <p:nvPr/>
        </p:nvSpPr>
        <p:spPr>
          <a:xfrm>
            <a:off x="4651263" y="3998828"/>
            <a:ext cx="1804515" cy="261610"/>
          </a:xfrm>
          <a:prstGeom prst="rect">
            <a:avLst/>
          </a:prstGeom>
          <a:noFill/>
          <a:ln>
            <a:noFill/>
          </a:ln>
        </p:spPr>
        <p:txBody>
          <a:bodyPr wrap="square" rtlCol="0">
            <a:spAutoFit/>
          </a:bodyPr>
          <a:lstStyle/>
          <a:p>
            <a:pPr algn="l"/>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solidFill>
                  <a:srgbClr val="F53211"/>
                </a:solidFill>
                <a:latin typeface="Yu Gothic Medium" panose="020B0400000000000000" pitchFamily="34" charset="-128"/>
                <a:ea typeface="Yu Gothic Medium" panose="020B0400000000000000" pitchFamily="34" charset="-128"/>
              </a:rPr>
              <a:t>ランキング</a:t>
            </a:r>
            <a:r>
              <a:rPr lang="en-US" altLang="ja-JP" sz="1100" dirty="0">
                <a:solidFill>
                  <a:srgbClr val="F53211"/>
                </a:solidFill>
                <a:latin typeface="Yu Gothic Medium" panose="020B0400000000000000" pitchFamily="34" charset="-128"/>
                <a:ea typeface="Yu Gothic Medium" panose="020B0400000000000000" pitchFamily="34" charset="-128"/>
              </a:rPr>
              <a:t>】</a:t>
            </a:r>
            <a:r>
              <a:rPr lang="ja-JP" altLang="en-US" sz="1100" dirty="0">
                <a:latin typeface="Yu Gothic Medium" panose="020B0400000000000000" pitchFamily="34" charset="-128"/>
                <a:ea typeface="Yu Gothic Medium" panose="020B0400000000000000" pitchFamily="34" charset="-128"/>
              </a:rPr>
              <a:t>を押す</a:t>
            </a:r>
            <a:endParaRPr lang="en-US" altLang="ja-JP" sz="1100" u="none" strike="noStrike" baseline="0" dirty="0">
              <a:latin typeface="Yu Gothic Medium" panose="020B0400000000000000" pitchFamily="34" charset="-128"/>
              <a:ea typeface="Yu Gothic Medium" panose="020B0400000000000000" pitchFamily="34" charset="-128"/>
            </a:endParaRPr>
          </a:p>
        </p:txBody>
      </p:sp>
      <p:sp>
        <p:nvSpPr>
          <p:cNvPr id="31" name="L 字 30">
            <a:extLst>
              <a:ext uri="{FF2B5EF4-FFF2-40B4-BE49-F238E27FC236}">
                <a16:creationId xmlns:a16="http://schemas.microsoft.com/office/drawing/2014/main" id="{30BEECE2-9AFA-E042-9F9C-E37EB195526A}"/>
              </a:ext>
            </a:extLst>
          </p:cNvPr>
          <p:cNvSpPr/>
          <p:nvPr/>
        </p:nvSpPr>
        <p:spPr>
          <a:xfrm rot="13500000">
            <a:off x="4273686" y="2949171"/>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2" name="図 31" descr="アイコン&#10;&#10;自動的に生成された説明">
            <a:extLst>
              <a:ext uri="{FF2B5EF4-FFF2-40B4-BE49-F238E27FC236}">
                <a16:creationId xmlns:a16="http://schemas.microsoft.com/office/drawing/2014/main" id="{D74CA3F1-D901-AD49-91DE-A3FFE74438B2}"/>
              </a:ext>
            </a:extLst>
          </p:cNvPr>
          <p:cNvPicPr>
            <a:picLocks noChangeAspect="1"/>
          </p:cNvPicPr>
          <p:nvPr/>
        </p:nvPicPr>
        <p:blipFill>
          <a:blip r:embed="rId5"/>
          <a:stretch>
            <a:fillRect/>
          </a:stretch>
        </p:blipFill>
        <p:spPr>
          <a:xfrm>
            <a:off x="5357203" y="882606"/>
            <a:ext cx="357374" cy="357374"/>
          </a:xfrm>
          <a:prstGeom prst="rect">
            <a:avLst/>
          </a:prstGeom>
        </p:spPr>
      </p:pic>
      <p:pic>
        <p:nvPicPr>
          <p:cNvPr id="33" name="図 32">
            <a:extLst>
              <a:ext uri="{FF2B5EF4-FFF2-40B4-BE49-F238E27FC236}">
                <a16:creationId xmlns:a16="http://schemas.microsoft.com/office/drawing/2014/main" id="{ED7FE706-26FF-004E-88B7-369801F258F0}"/>
              </a:ext>
            </a:extLst>
          </p:cNvPr>
          <p:cNvPicPr>
            <a:picLocks noChangeAspect="1"/>
          </p:cNvPicPr>
          <p:nvPr/>
        </p:nvPicPr>
        <p:blipFill>
          <a:blip r:embed="rId6"/>
          <a:stretch>
            <a:fillRect/>
          </a:stretch>
        </p:blipFill>
        <p:spPr>
          <a:xfrm>
            <a:off x="4818508" y="7334865"/>
            <a:ext cx="1241824" cy="1241824"/>
          </a:xfrm>
          <a:prstGeom prst="rect">
            <a:avLst/>
          </a:prstGeom>
        </p:spPr>
      </p:pic>
      <p:pic>
        <p:nvPicPr>
          <p:cNvPr id="2" name="Picture 2" descr="グラフィカル ユーザー インターフェイス, Web サイト&#10;&#10;自動的に生成された説明">
            <a:extLst>
              <a:ext uri="{FF2B5EF4-FFF2-40B4-BE49-F238E27FC236}">
                <a16:creationId xmlns:a16="http://schemas.microsoft.com/office/drawing/2014/main" id="{00DCD97A-843E-C0EC-4BD7-7A5DC3C5E139}"/>
              </a:ext>
            </a:extLst>
          </p:cNvPr>
          <p:cNvPicPr preferRelativeResize="0">
            <a:picLocks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1953" y="1313704"/>
            <a:ext cx="1400400" cy="2592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E3610EF2-FFCE-BB1F-65EE-B4EFA76930FE}"/>
              </a:ext>
            </a:extLst>
          </p:cNvPr>
          <p:cNvSpPr/>
          <p:nvPr/>
        </p:nvSpPr>
        <p:spPr>
          <a:xfrm>
            <a:off x="909669" y="1658047"/>
            <a:ext cx="262112" cy="25159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134D4EEA-85DB-2FBD-2FB6-E5CB2B536B69}"/>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a:off x="2746643" y="1307545"/>
            <a:ext cx="1400400" cy="2592000"/>
          </a:xfrm>
          <a:prstGeom prst="rect">
            <a:avLst/>
          </a:prstGeom>
        </p:spPr>
      </p:pic>
      <p:sp>
        <p:nvSpPr>
          <p:cNvPr id="14" name="正方形/長方形 13">
            <a:extLst>
              <a:ext uri="{FF2B5EF4-FFF2-40B4-BE49-F238E27FC236}">
                <a16:creationId xmlns:a16="http://schemas.microsoft.com/office/drawing/2014/main" id="{89E75DBD-6ED1-9232-034D-39497EE82BBE}"/>
              </a:ext>
            </a:extLst>
          </p:cNvPr>
          <p:cNvSpPr/>
          <p:nvPr/>
        </p:nvSpPr>
        <p:spPr>
          <a:xfrm>
            <a:off x="2811785" y="1658047"/>
            <a:ext cx="1254377" cy="35955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B67F5A49-E0E1-A607-6C64-3D3F2317A08D}"/>
              </a:ext>
            </a:extLst>
          </p:cNvPr>
          <p:cNvSpPr txBox="1"/>
          <p:nvPr/>
        </p:nvSpPr>
        <p:spPr>
          <a:xfrm>
            <a:off x="2892558" y="1709825"/>
            <a:ext cx="1678559" cy="307777"/>
          </a:xfrm>
          <a:prstGeom prst="rect">
            <a:avLst/>
          </a:prstGeom>
          <a:noFill/>
          <a:ln>
            <a:noFill/>
          </a:ln>
        </p:spPr>
        <p:txBody>
          <a:bodyPr wrap="square" rtlCol="0">
            <a:spAutoFit/>
          </a:bodyPr>
          <a:lstStyle/>
          <a:p>
            <a:pPr algn="l"/>
            <a:r>
              <a:rPr lang="ja-JP" altLang="en-US" sz="1400" b="1" u="none" strike="noStrike" baseline="0" dirty="0">
                <a:solidFill>
                  <a:schemeClr val="accent1"/>
                </a:solidFill>
                <a:latin typeface="Yu Gothic Medium" panose="020B0400000000000000" pitchFamily="34" charset="-128"/>
                <a:ea typeface="Yu Gothic Medium" panose="020B0400000000000000" pitchFamily="34" charset="-128"/>
              </a:rPr>
              <a:t>小野町</a:t>
            </a:r>
            <a:endParaRPr lang="en-US" altLang="ja-JP" sz="1400" b="1" u="none" strike="noStrike" baseline="0" dirty="0">
              <a:solidFill>
                <a:schemeClr val="accent1"/>
              </a:solidFill>
              <a:latin typeface="Yu Gothic Medium" panose="020B0400000000000000" pitchFamily="34" charset="-128"/>
              <a:ea typeface="Yu Gothic Medium" panose="020B0400000000000000" pitchFamily="34" charset="-128"/>
            </a:endParaRPr>
          </a:p>
        </p:txBody>
      </p:sp>
      <p:pic>
        <p:nvPicPr>
          <p:cNvPr id="8" name="図 7">
            <a:extLst>
              <a:ext uri="{FF2B5EF4-FFF2-40B4-BE49-F238E27FC236}">
                <a16:creationId xmlns:a16="http://schemas.microsoft.com/office/drawing/2014/main" id="{91401884-DFE4-C447-526C-3CC60103F6D1}"/>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4820742" y="1310924"/>
            <a:ext cx="1461600" cy="2512800"/>
          </a:xfrm>
          <a:prstGeom prst="rect">
            <a:avLst/>
          </a:prstGeom>
        </p:spPr>
      </p:pic>
      <p:sp>
        <p:nvSpPr>
          <p:cNvPr id="9" name="正方形/長方形 8">
            <a:extLst>
              <a:ext uri="{FF2B5EF4-FFF2-40B4-BE49-F238E27FC236}">
                <a16:creationId xmlns:a16="http://schemas.microsoft.com/office/drawing/2014/main" id="{8FD97D31-F72D-7446-1491-887231E36482}"/>
              </a:ext>
            </a:extLst>
          </p:cNvPr>
          <p:cNvSpPr/>
          <p:nvPr/>
        </p:nvSpPr>
        <p:spPr>
          <a:xfrm>
            <a:off x="5573674" y="1523890"/>
            <a:ext cx="486658" cy="424664"/>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四角形: 角を丸くする 3">
            <a:extLst>
              <a:ext uri="{FF2B5EF4-FFF2-40B4-BE49-F238E27FC236}">
                <a16:creationId xmlns:a16="http://schemas.microsoft.com/office/drawing/2014/main" id="{B7C9266F-1B0D-B4AD-AFCB-10F551A48BE8}"/>
              </a:ext>
            </a:extLst>
          </p:cNvPr>
          <p:cNvSpPr/>
          <p:nvPr/>
        </p:nvSpPr>
        <p:spPr>
          <a:xfrm>
            <a:off x="482831" y="4442160"/>
            <a:ext cx="4010511" cy="4023415"/>
          </a:xfrm>
          <a:prstGeom prst="roundRect">
            <a:avLst/>
          </a:prstGeom>
          <a:solidFill>
            <a:schemeClr val="bg1"/>
          </a:solidFill>
          <a:ln w="19050">
            <a:solidFill>
              <a:srgbClr val="06AE2E"/>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endPar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endParaRPr lang="en-US" altLang="ja-JP" sz="1600" b="1" dirty="0">
              <a:solidFill>
                <a:srgbClr val="00B300"/>
              </a:solidFill>
              <a:latin typeface="游ゴシック" panose="020B0400000000000000" pitchFamily="50" charset="-128"/>
              <a:ea typeface="游ゴシック" panose="020B0400000000000000" pitchFamily="50" charset="-128"/>
              <a:cs typeface="游ゴシック体 ボールド"/>
            </a:endParaRPr>
          </a:p>
          <a:p>
            <a:br>
              <a:rPr lang="en-US" altLang="ja-JP" sz="1200" b="1" dirty="0">
                <a:solidFill>
                  <a:srgbClr val="00B300"/>
                </a:solidFill>
                <a:latin typeface="游ゴシック" panose="020B0400000000000000" pitchFamily="50" charset="-128"/>
                <a:ea typeface="游ゴシック" panose="020B0400000000000000" pitchFamily="50" charset="-128"/>
                <a:cs typeface="游ゴシック体 ボールド"/>
              </a:rPr>
            </a:br>
            <a:r>
              <a:rPr lang="ja-JP" altLang="en-US" sz="1200" b="1" dirty="0">
                <a:solidFill>
                  <a:srgbClr val="00B300"/>
                </a:solidFill>
                <a:latin typeface="游ゴシック" panose="020B0400000000000000" pitchFamily="50" charset="-128"/>
                <a:ea typeface="游ゴシック" panose="020B0400000000000000" pitchFamily="50" charset="-128"/>
                <a:cs typeface="游ゴシック体 ボールド"/>
              </a:rPr>
              <a:t>団体内の個人ランキング・グループランキング</a:t>
            </a:r>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が</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ja-JP" altLang="en-US" sz="1200" b="1" dirty="0">
                <a:solidFill>
                  <a:srgbClr val="06AE2E"/>
                </a:solidFill>
                <a:latin typeface="游ゴシック" panose="020B0400000000000000" pitchFamily="50" charset="-128"/>
                <a:ea typeface="游ゴシック" panose="020B0400000000000000" pitchFamily="50" charset="-128"/>
                <a:cs typeface="游ゴシック体 ボールド"/>
              </a:rPr>
              <a:t>表示されます。</a:t>
            </a:r>
            <a:endParaRPr lang="en-US" altLang="ja-JP" sz="1200" b="1" dirty="0">
              <a:solidFill>
                <a:srgbClr val="06AE2E"/>
              </a:solidFill>
              <a:latin typeface="游ゴシック" panose="020B0400000000000000" pitchFamily="50" charset="-128"/>
              <a:ea typeface="游ゴシック" panose="020B04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歩数がカウントされたユーザー</a:t>
            </a:r>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グループのみ表示されます。</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a:t>
            </a:r>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グループが設定されていない場合、グループランキングは</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r>
              <a:rPr lang="ja-JP" altLang="en-US" sz="1000" dirty="0">
                <a:solidFill>
                  <a:srgbClr val="F55E11"/>
                </a:solidFill>
                <a:latin typeface="游ゴシック Medium" panose="020B0500000000000000" pitchFamily="50" charset="-128"/>
                <a:ea typeface="游ゴシック Medium" panose="020B0500000000000000" pitchFamily="50" charset="-128"/>
                <a:cs typeface="游ゴシック体 ボールド"/>
              </a:rPr>
              <a:t>　 表示されません。</a:t>
            </a:r>
            <a:endParaRPr lang="en-US" altLang="ja-JP" sz="1000" dirty="0">
              <a:solidFill>
                <a:srgbClr val="F55E11"/>
              </a:solidFill>
              <a:latin typeface="游ゴシック Medium" panose="020B0500000000000000" pitchFamily="50" charset="-128"/>
              <a:ea typeface="游ゴシック Medium" panose="020B0500000000000000" pitchFamily="50" charset="-128"/>
              <a:cs typeface="游ゴシック体 ボールド"/>
            </a:endParaRPr>
          </a:p>
          <a:p>
            <a:endParaRPr lang="ja-JP" altLang="en-US" sz="1000" dirty="0">
              <a:solidFill>
                <a:srgbClr val="F55E11"/>
              </a:solidFill>
              <a:latin typeface="游ゴシック" panose="020B0400000000000000" pitchFamily="50" charset="-128"/>
              <a:ea typeface="游ゴシック" panose="020B0400000000000000" pitchFamily="50" charset="-128"/>
              <a:cs typeface="游ゴシック体 ボールド"/>
            </a:endParaRPr>
          </a:p>
        </p:txBody>
      </p:sp>
      <p:grpSp>
        <p:nvGrpSpPr>
          <p:cNvPr id="7" name="グループ化 6">
            <a:extLst>
              <a:ext uri="{FF2B5EF4-FFF2-40B4-BE49-F238E27FC236}">
                <a16:creationId xmlns:a16="http://schemas.microsoft.com/office/drawing/2014/main" id="{B472DBA3-2AC1-6B5D-A902-34C08ED369F5}"/>
              </a:ext>
            </a:extLst>
          </p:cNvPr>
          <p:cNvGrpSpPr/>
          <p:nvPr/>
        </p:nvGrpSpPr>
        <p:grpSpPr>
          <a:xfrm>
            <a:off x="2705793" y="4729316"/>
            <a:ext cx="1465147" cy="2458065"/>
            <a:chOff x="2801657" y="4882545"/>
            <a:chExt cx="1465147" cy="2598413"/>
          </a:xfrm>
        </p:grpSpPr>
        <p:pic>
          <p:nvPicPr>
            <p:cNvPr id="10" name="図 9">
              <a:extLst>
                <a:ext uri="{FF2B5EF4-FFF2-40B4-BE49-F238E27FC236}">
                  <a16:creationId xmlns:a16="http://schemas.microsoft.com/office/drawing/2014/main" id="{A553ACD8-0D89-F714-8FFD-680B68E59F9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02903" y="6938201"/>
              <a:ext cx="1460937" cy="542757"/>
            </a:xfrm>
            <a:prstGeom prst="rect">
              <a:avLst/>
            </a:prstGeom>
            <a:ln>
              <a:solidFill>
                <a:schemeClr val="bg1">
                  <a:lumMod val="85000"/>
                </a:schemeClr>
              </a:solidFill>
            </a:ln>
          </p:spPr>
        </p:pic>
        <p:pic>
          <p:nvPicPr>
            <p:cNvPr id="11" name="図 10">
              <a:extLst>
                <a:ext uri="{FF2B5EF4-FFF2-40B4-BE49-F238E27FC236}">
                  <a16:creationId xmlns:a16="http://schemas.microsoft.com/office/drawing/2014/main" id="{D4572DF0-2B6B-2912-B62F-FCA13A321A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01657" y="4882545"/>
              <a:ext cx="1460937" cy="2150906"/>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D8E5B753-0CCC-C797-8FD0-6E2BB0C67DFD}"/>
                </a:ext>
              </a:extLst>
            </p:cNvPr>
            <p:cNvSpPr/>
            <p:nvPr/>
          </p:nvSpPr>
          <p:spPr>
            <a:xfrm>
              <a:off x="3532127" y="5026924"/>
              <a:ext cx="734677" cy="202721"/>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13" name="グループ化 12">
            <a:extLst>
              <a:ext uri="{FF2B5EF4-FFF2-40B4-BE49-F238E27FC236}">
                <a16:creationId xmlns:a16="http://schemas.microsoft.com/office/drawing/2014/main" id="{871D92B6-9F74-9BC8-287C-CAD27F6EFFD8}"/>
              </a:ext>
            </a:extLst>
          </p:cNvPr>
          <p:cNvGrpSpPr/>
          <p:nvPr/>
        </p:nvGrpSpPr>
        <p:grpSpPr>
          <a:xfrm>
            <a:off x="870343" y="4729316"/>
            <a:ext cx="1444722" cy="2458065"/>
            <a:chOff x="1092234" y="4882544"/>
            <a:chExt cx="1444722" cy="2577195"/>
          </a:xfrm>
        </p:grpSpPr>
        <p:grpSp>
          <p:nvGrpSpPr>
            <p:cNvPr id="15" name="グループ化 14">
              <a:extLst>
                <a:ext uri="{FF2B5EF4-FFF2-40B4-BE49-F238E27FC236}">
                  <a16:creationId xmlns:a16="http://schemas.microsoft.com/office/drawing/2014/main" id="{43F72023-21DB-BF73-BFB7-3A60A8BAC32C}"/>
                </a:ext>
              </a:extLst>
            </p:cNvPr>
            <p:cNvGrpSpPr/>
            <p:nvPr/>
          </p:nvGrpSpPr>
          <p:grpSpPr>
            <a:xfrm>
              <a:off x="1092234" y="4882544"/>
              <a:ext cx="1444722" cy="2097359"/>
              <a:chOff x="1058134" y="4781598"/>
              <a:chExt cx="1472307" cy="2150569"/>
            </a:xfrm>
          </p:grpSpPr>
          <p:pic>
            <p:nvPicPr>
              <p:cNvPr id="17" name="図 16">
                <a:extLst>
                  <a:ext uri="{FF2B5EF4-FFF2-40B4-BE49-F238E27FC236}">
                    <a16:creationId xmlns:a16="http://schemas.microsoft.com/office/drawing/2014/main" id="{51859D37-7DDA-B260-EF54-75FBAB8AF39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58134" y="4781598"/>
                <a:ext cx="1472307" cy="2150569"/>
              </a:xfrm>
              <a:prstGeom prst="rect">
                <a:avLst/>
              </a:prstGeom>
              <a:ln>
                <a:solidFill>
                  <a:schemeClr val="bg1">
                    <a:lumMod val="85000"/>
                  </a:schemeClr>
                </a:solidFill>
              </a:ln>
            </p:spPr>
          </p:pic>
          <p:sp>
            <p:nvSpPr>
              <p:cNvPr id="18" name="正方形/長方形 17">
                <a:extLst>
                  <a:ext uri="{FF2B5EF4-FFF2-40B4-BE49-F238E27FC236}">
                    <a16:creationId xmlns:a16="http://schemas.microsoft.com/office/drawing/2014/main" id="{588CACB0-511C-EA0E-9E19-C1153B454C62}"/>
                  </a:ext>
                </a:extLst>
              </p:cNvPr>
              <p:cNvSpPr/>
              <p:nvPr/>
            </p:nvSpPr>
            <p:spPr>
              <a:xfrm>
                <a:off x="1058136" y="4931623"/>
                <a:ext cx="668416" cy="19922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pic>
          <p:nvPicPr>
            <p:cNvPr id="16" name="図 15">
              <a:extLst>
                <a:ext uri="{FF2B5EF4-FFF2-40B4-BE49-F238E27FC236}">
                  <a16:creationId xmlns:a16="http://schemas.microsoft.com/office/drawing/2014/main" id="{7C4AC634-5DC9-13FC-C1AB-6E6CF00AFC6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92234" y="6962450"/>
              <a:ext cx="1444722" cy="497289"/>
            </a:xfrm>
            <a:prstGeom prst="rect">
              <a:avLst/>
            </a:prstGeom>
            <a:ln>
              <a:solidFill>
                <a:schemeClr val="bg1">
                  <a:lumMod val="85000"/>
                </a:schemeClr>
              </a:solidFill>
            </a:ln>
          </p:spPr>
        </p:pic>
      </p:grpSp>
      <p:grpSp>
        <p:nvGrpSpPr>
          <p:cNvPr id="61" name="グループ化 60">
            <a:extLst>
              <a:ext uri="{FF2B5EF4-FFF2-40B4-BE49-F238E27FC236}">
                <a16:creationId xmlns:a16="http://schemas.microsoft.com/office/drawing/2014/main" id="{25F55AB2-7F6B-6267-82CA-DFBB149BC034}"/>
              </a:ext>
            </a:extLst>
          </p:cNvPr>
          <p:cNvGrpSpPr/>
          <p:nvPr/>
        </p:nvGrpSpPr>
        <p:grpSpPr>
          <a:xfrm>
            <a:off x="4493341" y="5016350"/>
            <a:ext cx="2077090" cy="2049555"/>
            <a:chOff x="4264164" y="5086761"/>
            <a:chExt cx="2615893" cy="1942388"/>
          </a:xfrm>
        </p:grpSpPr>
        <p:sp>
          <p:nvSpPr>
            <p:cNvPr id="62" name="円形吹き出し 8">
              <a:extLst>
                <a:ext uri="{FF2B5EF4-FFF2-40B4-BE49-F238E27FC236}">
                  <a16:creationId xmlns:a16="http://schemas.microsoft.com/office/drawing/2014/main" id="{4F232A2A-017A-698B-F6B5-A675B1E67EB7}"/>
                </a:ext>
              </a:extLst>
            </p:cNvPr>
            <p:cNvSpPr/>
            <p:nvPr/>
          </p:nvSpPr>
          <p:spPr>
            <a:xfrm>
              <a:off x="4362114" y="5086761"/>
              <a:ext cx="2382353" cy="1942388"/>
            </a:xfrm>
            <a:prstGeom prst="wedgeEllipseCallout">
              <a:avLst>
                <a:gd name="adj1" fmla="val -6404"/>
                <a:gd name="adj2" fmla="val 62822"/>
              </a:avLst>
            </a:prstGeom>
            <a:solidFill>
              <a:srgbClr val="F26B7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kumimoji="1" lang="ja-JP" altLang="en-US" sz="1100" b="1" dirty="0">
                <a:solidFill>
                  <a:schemeClr val="bg1"/>
                </a:solidFill>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20AEC198-F4FE-A3A4-D268-6A43585BFFB7}"/>
                </a:ext>
              </a:extLst>
            </p:cNvPr>
            <p:cNvSpPr txBox="1"/>
            <p:nvPr/>
          </p:nvSpPr>
          <p:spPr>
            <a:xfrm>
              <a:off x="4264164" y="5397084"/>
              <a:ext cx="2615893" cy="1400082"/>
            </a:xfrm>
            <a:prstGeom prst="rect">
              <a:avLst/>
            </a:prstGeom>
            <a:noFill/>
          </p:spPr>
          <p:txBody>
            <a:bodyPr wrap="square" rtlCol="0">
              <a:spAutoFit/>
            </a:bodyPr>
            <a:lstStyle/>
            <a:p>
              <a:pPr algn="ctr"/>
              <a:r>
                <a:rPr lang="ja-JP" altLang="en-US" sz="1000" b="1" dirty="0">
                  <a:solidFill>
                    <a:schemeClr val="bg1"/>
                  </a:solidFill>
                  <a:latin typeface="游ゴシック" panose="020B0400000000000000" pitchFamily="50" charset="-128"/>
                  <a:ea typeface="游ゴシック" panose="020B0400000000000000" pitchFamily="50" charset="-128"/>
                </a:rPr>
                <a:t>団体内ランキングは、</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月曜日～日曜日の</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週間ランキング</a:t>
              </a: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が</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表示されるクト。</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もし団体内でイベントが</a:t>
              </a:r>
              <a:endParaRPr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lang="ja-JP" altLang="en-US" sz="1000" b="1" dirty="0">
                  <a:solidFill>
                    <a:schemeClr val="bg1"/>
                  </a:solidFill>
                  <a:latin typeface="游ゴシック" panose="020B0400000000000000" pitchFamily="50" charset="-128"/>
                  <a:ea typeface="游ゴシック" panose="020B0400000000000000" pitchFamily="50" charset="-128"/>
                </a:rPr>
                <a:t>開催されたときは、</a:t>
              </a:r>
              <a:r>
                <a:rPr kumimoji="1" lang="ja-JP" altLang="en-US" sz="1000" b="1" dirty="0">
                  <a:solidFill>
                    <a:schemeClr val="bg1"/>
                  </a:solidFill>
                  <a:latin typeface="游ゴシック" panose="020B0400000000000000" pitchFamily="50" charset="-128"/>
                  <a:ea typeface="游ゴシック" panose="020B0400000000000000" pitchFamily="50" charset="-128"/>
                </a:rPr>
                <a:t>自動的に </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kumimoji="1" lang="ja-JP" altLang="en-US" sz="1000" b="1" u="sng"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イベントランキング</a:t>
              </a:r>
              <a:r>
                <a:rPr lang="en-US" altLang="ja-JP" sz="1000" b="1" dirty="0">
                  <a:solidFill>
                    <a:srgbClr val="FFFF00"/>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a:t>
              </a:r>
              <a:r>
                <a:rPr lang="en-US" altLang="ja-JP" sz="1000" b="1" dirty="0">
                  <a:solidFill>
                    <a:schemeClr val="bg1"/>
                  </a:solidFill>
                  <a:effectLst>
                    <a:outerShdw blurRad="50800" dist="38100" dir="10800000" algn="r" rotWithShape="0">
                      <a:prstClr val="black">
                        <a:alpha val="40000"/>
                      </a:prstClr>
                    </a:outerShdw>
                  </a:effectLst>
                  <a:latin typeface="游ゴシック" panose="020B0400000000000000" pitchFamily="50" charset="-128"/>
                  <a:ea typeface="游ゴシック" panose="020B0400000000000000" pitchFamily="50" charset="-128"/>
                </a:rPr>
                <a:t> </a:t>
              </a:r>
              <a:r>
                <a:rPr kumimoji="1" lang="ja-JP" altLang="en-US" sz="1000" b="1" dirty="0">
                  <a:solidFill>
                    <a:schemeClr val="bg1"/>
                  </a:solidFill>
                  <a:latin typeface="游ゴシック" panose="020B0400000000000000" pitchFamily="50" charset="-128"/>
                  <a:ea typeface="游ゴシック" panose="020B0400000000000000" pitchFamily="50" charset="-128"/>
                </a:rPr>
                <a:t>に</a:t>
              </a:r>
              <a:endParaRPr kumimoji="1" lang="en-US" altLang="ja-JP" sz="1000" b="1" dirty="0">
                <a:solidFill>
                  <a:schemeClr val="bg1"/>
                </a:solidFill>
                <a:latin typeface="游ゴシック" panose="020B0400000000000000" pitchFamily="50" charset="-128"/>
                <a:ea typeface="游ゴシック" panose="020B0400000000000000" pitchFamily="50" charset="-128"/>
              </a:endParaRPr>
            </a:p>
            <a:p>
              <a:pPr algn="ctr"/>
              <a:r>
                <a:rPr kumimoji="1" lang="ja-JP" altLang="en-US" sz="1000" b="1" dirty="0">
                  <a:solidFill>
                    <a:schemeClr val="bg1"/>
                  </a:solidFill>
                  <a:latin typeface="游ゴシック" panose="020B0400000000000000" pitchFamily="50" charset="-128"/>
                  <a:ea typeface="游ゴシック" panose="020B0400000000000000" pitchFamily="50" charset="-128"/>
                </a:rPr>
                <a:t>切り替わるクト！</a:t>
              </a:r>
            </a:p>
          </p:txBody>
        </p:sp>
      </p:grpSp>
    </p:spTree>
    <p:extLst>
      <p:ext uri="{BB962C8B-B14F-4D97-AF65-F5344CB8AC3E}">
        <p14:creationId xmlns:p14="http://schemas.microsoft.com/office/powerpoint/2010/main" val="37610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99387354-A5CA-BEE9-545F-1A6465F127E8}"/>
              </a:ext>
            </a:extLst>
          </p:cNvPr>
          <p:cNvSpPr txBox="1"/>
          <p:nvPr/>
        </p:nvSpPr>
        <p:spPr>
          <a:xfrm>
            <a:off x="2977161" y="5409724"/>
            <a:ext cx="3033992" cy="1845313"/>
          </a:xfrm>
          <a:prstGeom prst="rect">
            <a:avLst/>
          </a:prstGeom>
          <a:noFill/>
        </p:spPr>
        <p:txBody>
          <a:bodyPr wrap="square" rtlCol="0">
            <a:spAutoFit/>
          </a:bodyPr>
          <a:lstStyle/>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引き継ぎ用メールアドレスを登録しておくことで、機種変更をした際やアプリを削除してしまった場合でも現在のアカウント情報を引き継ぐことができます。</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登録方法の詳細は下記のページを</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a:p>
            <a:pPr>
              <a:lnSpc>
                <a:spcPct val="150000"/>
              </a:lnSpc>
            </a:pP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ご確認</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rPr>
              <a:t>ください。</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cs typeface="游ゴシック体 ボールド"/>
            </a:endParaRPr>
          </a:p>
        </p:txBody>
      </p:sp>
      <p:grpSp>
        <p:nvGrpSpPr>
          <p:cNvPr id="18" name="グループ化 17">
            <a:extLst>
              <a:ext uri="{FF2B5EF4-FFF2-40B4-BE49-F238E27FC236}">
                <a16:creationId xmlns:a16="http://schemas.microsoft.com/office/drawing/2014/main" id="{44C5870C-3362-2B47-0828-76D9D1231666}"/>
              </a:ext>
            </a:extLst>
          </p:cNvPr>
          <p:cNvGrpSpPr/>
          <p:nvPr/>
        </p:nvGrpSpPr>
        <p:grpSpPr>
          <a:xfrm>
            <a:off x="1070448" y="5406349"/>
            <a:ext cx="1632233" cy="2817196"/>
            <a:chOff x="670569" y="1182148"/>
            <a:chExt cx="1856778" cy="3204755"/>
          </a:xfrm>
        </p:grpSpPr>
        <p:pic>
          <p:nvPicPr>
            <p:cNvPr id="7" name="図 6" descr="グラフィカル ユーザー インターフェイス, アプリケーション&#10;&#10;自動的に生成された説明">
              <a:extLst>
                <a:ext uri="{FF2B5EF4-FFF2-40B4-BE49-F238E27FC236}">
                  <a16:creationId xmlns:a16="http://schemas.microsoft.com/office/drawing/2014/main" id="{BF8FF9DF-045F-FFC9-5DC5-A6C2D7E762B9}"/>
                </a:ext>
              </a:extLst>
            </p:cNvPr>
            <p:cNvPicPr>
              <a:picLocks noChangeAspect="1"/>
            </p:cNvPicPr>
            <p:nvPr/>
          </p:nvPicPr>
          <p:blipFill rotWithShape="1">
            <a:blip r:embed="rId3">
              <a:extLst>
                <a:ext uri="{28A0092B-C50C-407E-A947-70E740481C1C}">
                  <a14:useLocalDpi xmlns:a14="http://schemas.microsoft.com/office/drawing/2010/main" val="0"/>
                </a:ext>
              </a:extLst>
            </a:blip>
            <a:srcRect t="3118"/>
            <a:stretch/>
          </p:blipFill>
          <p:spPr>
            <a:xfrm>
              <a:off x="670569" y="1182148"/>
              <a:ext cx="1856778" cy="3199602"/>
            </a:xfrm>
            <a:prstGeom prst="rect">
              <a:avLst/>
            </a:prstGeom>
            <a:ln w="12700">
              <a:solidFill>
                <a:schemeClr val="bg1">
                  <a:lumMod val="75000"/>
                </a:schemeClr>
              </a:solidFill>
            </a:ln>
          </p:spPr>
        </p:pic>
        <p:sp>
          <p:nvSpPr>
            <p:cNvPr id="16" name="正方形/長方形 15">
              <a:extLst>
                <a:ext uri="{FF2B5EF4-FFF2-40B4-BE49-F238E27FC236}">
                  <a16:creationId xmlns:a16="http://schemas.microsoft.com/office/drawing/2014/main" id="{5538B9A3-B433-3AEA-4154-91AA48FA66CC}"/>
                </a:ext>
              </a:extLst>
            </p:cNvPr>
            <p:cNvSpPr/>
            <p:nvPr/>
          </p:nvSpPr>
          <p:spPr>
            <a:xfrm>
              <a:off x="2139819" y="4034063"/>
              <a:ext cx="386682" cy="352840"/>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6A961464-A6C8-4683-6EC2-6039FE79C6CF}"/>
                </a:ext>
              </a:extLst>
            </p:cNvPr>
            <p:cNvSpPr/>
            <p:nvPr/>
          </p:nvSpPr>
          <p:spPr>
            <a:xfrm>
              <a:off x="670569" y="3499642"/>
              <a:ext cx="1856778" cy="486265"/>
            </a:xfrm>
            <a:prstGeom prst="rect">
              <a:avLst/>
            </a:prstGeom>
            <a:noFill/>
            <a:ln w="38100" cmpd="sng">
              <a:solidFill>
                <a:srgbClr val="F5321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22" name="グループ化 21">
            <a:extLst>
              <a:ext uri="{FF2B5EF4-FFF2-40B4-BE49-F238E27FC236}">
                <a16:creationId xmlns:a16="http://schemas.microsoft.com/office/drawing/2014/main" id="{D228F826-D43B-4E34-1B8F-26EBC843BE57}"/>
              </a:ext>
            </a:extLst>
          </p:cNvPr>
          <p:cNvGrpSpPr/>
          <p:nvPr/>
        </p:nvGrpSpPr>
        <p:grpSpPr>
          <a:xfrm>
            <a:off x="2569184" y="1574740"/>
            <a:ext cx="1365070" cy="2370859"/>
            <a:chOff x="-2676921" y="3501103"/>
            <a:chExt cx="1544410" cy="2638800"/>
          </a:xfrm>
        </p:grpSpPr>
        <p:pic>
          <p:nvPicPr>
            <p:cNvPr id="45" name="図 44">
              <a:extLst>
                <a:ext uri="{FF2B5EF4-FFF2-40B4-BE49-F238E27FC236}">
                  <a16:creationId xmlns:a16="http://schemas.microsoft.com/office/drawing/2014/main" id="{D6698617-C40B-7231-85B7-9DEF38E7F3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r="-97"/>
            <a:stretch/>
          </p:blipFill>
          <p:spPr>
            <a:xfrm>
              <a:off x="-2676921" y="3501103"/>
              <a:ext cx="1520950" cy="2638800"/>
            </a:xfrm>
            <a:prstGeom prst="rect">
              <a:avLst/>
            </a:prstGeom>
          </p:spPr>
        </p:pic>
        <p:sp>
          <p:nvSpPr>
            <p:cNvPr id="46" name="正方形/長方形 45">
              <a:extLst>
                <a:ext uri="{FF2B5EF4-FFF2-40B4-BE49-F238E27FC236}">
                  <a16:creationId xmlns:a16="http://schemas.microsoft.com/office/drawing/2014/main" id="{4597F44F-AF39-9CE5-5716-6F2E6EA20FDF}"/>
                </a:ext>
              </a:extLst>
            </p:cNvPr>
            <p:cNvSpPr/>
            <p:nvPr/>
          </p:nvSpPr>
          <p:spPr>
            <a:xfrm>
              <a:off x="-2676921" y="5555607"/>
              <a:ext cx="1544410" cy="207146"/>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grpSp>
        <p:nvGrpSpPr>
          <p:cNvPr id="3" name="グループ化 2">
            <a:extLst>
              <a:ext uri="{FF2B5EF4-FFF2-40B4-BE49-F238E27FC236}">
                <a16:creationId xmlns:a16="http://schemas.microsoft.com/office/drawing/2014/main" id="{C03A4108-B9CC-A840-A5E8-D8AA36FB7DDA}"/>
              </a:ext>
            </a:extLst>
          </p:cNvPr>
          <p:cNvGrpSpPr/>
          <p:nvPr/>
        </p:nvGrpSpPr>
        <p:grpSpPr>
          <a:xfrm>
            <a:off x="4572201" y="1575507"/>
            <a:ext cx="1344334" cy="2370859"/>
            <a:chOff x="4759621" y="1219810"/>
            <a:chExt cx="1496263" cy="2638800"/>
          </a:xfrm>
        </p:grpSpPr>
        <p:pic>
          <p:nvPicPr>
            <p:cNvPr id="29" name="図 28">
              <a:extLst>
                <a:ext uri="{FF2B5EF4-FFF2-40B4-BE49-F238E27FC236}">
                  <a16:creationId xmlns:a16="http://schemas.microsoft.com/office/drawing/2014/main" id="{DF9E7ABC-C2B0-3148-7E3C-E7EAFECAE0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7020" y="1219810"/>
              <a:ext cx="1438104" cy="2638800"/>
            </a:xfrm>
            <a:prstGeom prst="rect">
              <a:avLst/>
            </a:prstGeom>
            <a:ln w="12700">
              <a:solidFill>
                <a:schemeClr val="bg1">
                  <a:lumMod val="75000"/>
                </a:schemeClr>
              </a:solidFill>
            </a:ln>
          </p:spPr>
        </p:pic>
        <p:sp>
          <p:nvSpPr>
            <p:cNvPr id="35" name="正方形/長方形 34">
              <a:extLst>
                <a:ext uri="{FF2B5EF4-FFF2-40B4-BE49-F238E27FC236}">
                  <a16:creationId xmlns:a16="http://schemas.microsoft.com/office/drawing/2014/main" id="{A2A38335-8F7B-6017-8402-8DB42CE0F837}"/>
                </a:ext>
              </a:extLst>
            </p:cNvPr>
            <p:cNvSpPr/>
            <p:nvPr/>
          </p:nvSpPr>
          <p:spPr>
            <a:xfrm>
              <a:off x="4759621" y="1957720"/>
              <a:ext cx="1496263" cy="36729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4" name="グループ化 3">
            <a:extLst>
              <a:ext uri="{FF2B5EF4-FFF2-40B4-BE49-F238E27FC236}">
                <a16:creationId xmlns:a16="http://schemas.microsoft.com/office/drawing/2014/main" id="{BD837864-241C-4B43-9B6F-C0BD9C5C333B}"/>
              </a:ext>
            </a:extLst>
          </p:cNvPr>
          <p:cNvGrpSpPr/>
          <p:nvPr/>
        </p:nvGrpSpPr>
        <p:grpSpPr>
          <a:xfrm>
            <a:off x="981728" y="1568205"/>
            <a:ext cx="1323731" cy="2382292"/>
            <a:chOff x="607649" y="1196732"/>
            <a:chExt cx="1473332" cy="2651525"/>
          </a:xfrm>
        </p:grpSpPr>
        <p:pic>
          <p:nvPicPr>
            <p:cNvPr id="24" name="図 23">
              <a:extLst>
                <a:ext uri="{FF2B5EF4-FFF2-40B4-BE49-F238E27FC236}">
                  <a16:creationId xmlns:a16="http://schemas.microsoft.com/office/drawing/2014/main" id="{54B6DE82-9C85-A699-3555-2C7FA10EEE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649" y="1196732"/>
              <a:ext cx="1459508" cy="2638810"/>
            </a:xfrm>
            <a:prstGeom prst="rect">
              <a:avLst/>
            </a:prstGeom>
          </p:spPr>
        </p:pic>
        <p:sp>
          <p:nvSpPr>
            <p:cNvPr id="44" name="正方形/長方形 43">
              <a:extLst>
                <a:ext uri="{FF2B5EF4-FFF2-40B4-BE49-F238E27FC236}">
                  <a16:creationId xmlns:a16="http://schemas.microsoft.com/office/drawing/2014/main" id="{EA89619F-B979-381B-8472-466871DEFFAD}"/>
                </a:ext>
              </a:extLst>
            </p:cNvPr>
            <p:cNvSpPr/>
            <p:nvPr/>
          </p:nvSpPr>
          <p:spPr>
            <a:xfrm>
              <a:off x="1764236" y="3572294"/>
              <a:ext cx="316745" cy="27596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30" name="正方形/長方形 29">
            <a:extLst>
              <a:ext uri="{FF2B5EF4-FFF2-40B4-BE49-F238E27FC236}">
                <a16:creationId xmlns:a16="http://schemas.microsoft.com/office/drawing/2014/main" id="{02F782DA-C152-DC43-A1B2-37004FFD9DF1}"/>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31" name="テキスト ボックス 30">
            <a:extLst>
              <a:ext uri="{FF2B5EF4-FFF2-40B4-BE49-F238E27FC236}">
                <a16:creationId xmlns:a16="http://schemas.microsoft.com/office/drawing/2014/main" id="{E7642D95-EF92-E34E-8ABE-3772B7EE993C}"/>
              </a:ext>
            </a:extLst>
          </p:cNvPr>
          <p:cNvSpPr txBox="1"/>
          <p:nvPr/>
        </p:nvSpPr>
        <p:spPr>
          <a:xfrm>
            <a:off x="1196575" y="1116439"/>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手動で「団体コード」を入力し、団体に参加する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32" name="L 字 31">
            <a:extLst>
              <a:ext uri="{FF2B5EF4-FFF2-40B4-BE49-F238E27FC236}">
                <a16:creationId xmlns:a16="http://schemas.microsoft.com/office/drawing/2014/main" id="{AB5DE628-54A5-104F-B1FF-8540BA517810}"/>
              </a:ext>
            </a:extLst>
          </p:cNvPr>
          <p:cNvSpPr/>
          <p:nvPr/>
        </p:nvSpPr>
        <p:spPr>
          <a:xfrm rot="13500000">
            <a:off x="4026246" y="2461979"/>
            <a:ext cx="312795" cy="312795"/>
          </a:xfrm>
          <a:prstGeom prst="corner">
            <a:avLst>
              <a:gd name="adj1" fmla="val 27617"/>
              <a:gd name="adj2" fmla="val 26301"/>
            </a:avLst>
          </a:pr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9974751E-0731-5E42-9E01-74EDEDEACEAB}"/>
              </a:ext>
            </a:extLst>
          </p:cNvPr>
          <p:cNvSpPr txBox="1"/>
          <p:nvPr/>
        </p:nvSpPr>
        <p:spPr>
          <a:xfrm>
            <a:off x="1402611" y="4043869"/>
            <a:ext cx="2283659" cy="430887"/>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①</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「その他</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の中にある</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gn="l"/>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「団体に参加・編集</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grpSp>
        <p:nvGrpSpPr>
          <p:cNvPr id="8" name="グループ化 7">
            <a:extLst>
              <a:ext uri="{FF2B5EF4-FFF2-40B4-BE49-F238E27FC236}">
                <a16:creationId xmlns:a16="http://schemas.microsoft.com/office/drawing/2014/main" id="{005A7F30-AEB3-AB4F-86A7-183F58784BFC}"/>
              </a:ext>
            </a:extLst>
          </p:cNvPr>
          <p:cNvGrpSpPr/>
          <p:nvPr/>
        </p:nvGrpSpPr>
        <p:grpSpPr>
          <a:xfrm>
            <a:off x="4172562" y="4043869"/>
            <a:ext cx="2283659" cy="430887"/>
            <a:chOff x="4158707" y="3886209"/>
            <a:chExt cx="2283659" cy="430887"/>
          </a:xfrm>
        </p:grpSpPr>
        <p:sp>
          <p:nvSpPr>
            <p:cNvPr id="38" name="テキスト ボックス 37">
              <a:extLst>
                <a:ext uri="{FF2B5EF4-FFF2-40B4-BE49-F238E27FC236}">
                  <a16:creationId xmlns:a16="http://schemas.microsoft.com/office/drawing/2014/main" id="{AFD214AC-E194-B340-AE3D-EEEF027E71E4}"/>
                </a:ext>
              </a:extLst>
            </p:cNvPr>
            <p:cNvSpPr txBox="1"/>
            <p:nvPr/>
          </p:nvSpPr>
          <p:spPr>
            <a:xfrm>
              <a:off x="4158707" y="3886209"/>
              <a:ext cx="2283659" cy="430887"/>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②</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「団体に参加」を押し、</a:t>
              </a: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gn="l"/>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3P</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の　　へ進んでください。</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pic>
          <p:nvPicPr>
            <p:cNvPr id="39" name="図 38" descr="アイコン&#10;&#10;自動的に生成された説明">
              <a:extLst>
                <a:ext uri="{FF2B5EF4-FFF2-40B4-BE49-F238E27FC236}">
                  <a16:creationId xmlns:a16="http://schemas.microsoft.com/office/drawing/2014/main" id="{BEF197E9-D6D5-0240-A345-51E9E89019A9}"/>
                </a:ext>
              </a:extLst>
            </p:cNvPr>
            <p:cNvPicPr>
              <a:picLocks noChangeAspect="1"/>
            </p:cNvPicPr>
            <p:nvPr/>
          </p:nvPicPr>
          <p:blipFill>
            <a:blip r:embed="rId7"/>
            <a:stretch>
              <a:fillRect/>
            </a:stretch>
          </p:blipFill>
          <p:spPr>
            <a:xfrm>
              <a:off x="4823362" y="4097007"/>
              <a:ext cx="188021" cy="188021"/>
            </a:xfrm>
            <a:prstGeom prst="rect">
              <a:avLst/>
            </a:prstGeom>
          </p:spPr>
        </p:pic>
      </p:grpSp>
      <p:sp>
        <p:nvSpPr>
          <p:cNvPr id="40" name="テキスト ボックス 39">
            <a:extLst>
              <a:ext uri="{FF2B5EF4-FFF2-40B4-BE49-F238E27FC236}">
                <a16:creationId xmlns:a16="http://schemas.microsoft.com/office/drawing/2014/main" id="{540250EC-2E9F-C748-A18E-41B113912C62}"/>
              </a:ext>
            </a:extLst>
          </p:cNvPr>
          <p:cNvSpPr txBox="1"/>
          <p:nvPr/>
        </p:nvSpPr>
        <p:spPr>
          <a:xfrm>
            <a:off x="1196575" y="4921837"/>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引き継ぎ用メールアドレスを登録する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41" name="テキスト ボックス 40">
            <a:extLst>
              <a:ext uri="{FF2B5EF4-FFF2-40B4-BE49-F238E27FC236}">
                <a16:creationId xmlns:a16="http://schemas.microsoft.com/office/drawing/2014/main" id="{5228551B-B048-7A4C-AB63-1B757DBF4D8E}"/>
              </a:ext>
            </a:extLst>
          </p:cNvPr>
          <p:cNvSpPr txBox="1"/>
          <p:nvPr/>
        </p:nvSpPr>
        <p:spPr>
          <a:xfrm>
            <a:off x="2977161" y="7723516"/>
            <a:ext cx="3033992" cy="430887"/>
          </a:xfrm>
          <a:prstGeom prst="rect">
            <a:avLst/>
          </a:prstGeom>
          <a:noFill/>
        </p:spPr>
        <p:txBody>
          <a:bodyPr wrap="square" rtlCol="0">
            <a:spAutoFit/>
          </a:bodyPr>
          <a:lstStyle/>
          <a:p>
            <a:r>
              <a:rPr lang="en-US" altLang="ja-JP" sz="1100" dirty="0">
                <a:solidFill>
                  <a:srgbClr val="002060"/>
                </a:solidFill>
                <a:latin typeface="Yu Gothic Medium" panose="020B0400000000000000" pitchFamily="34" charset="-128"/>
                <a:ea typeface="Yu Gothic Medium" panose="020B0400000000000000" pitchFamily="34" charset="-128"/>
                <a:hlinkClick r:id="rId8"/>
              </a:rPr>
              <a:t>http://help.mapion.co.jp/webview/arukuto_help/other/inheriting.html</a:t>
            </a:r>
            <a:endParaRPr lang="en-US" altLang="ja-JP" sz="1100" dirty="0">
              <a:solidFill>
                <a:srgbClr val="06AE2E"/>
              </a:solidFill>
              <a:latin typeface="Yu Gothic Medium" panose="020B0400000000000000" pitchFamily="34" charset="-128"/>
              <a:ea typeface="Yu Gothic Medium" panose="020B0400000000000000" pitchFamily="34" charset="-128"/>
              <a:cs typeface="游ゴシック体 ボールド"/>
            </a:endParaRPr>
          </a:p>
        </p:txBody>
      </p:sp>
      <p:grpSp>
        <p:nvGrpSpPr>
          <p:cNvPr id="9" name="グループ化 8">
            <a:extLst>
              <a:ext uri="{FF2B5EF4-FFF2-40B4-BE49-F238E27FC236}">
                <a16:creationId xmlns:a16="http://schemas.microsoft.com/office/drawing/2014/main" id="{7482F6D4-781E-3047-B5C6-D612AE1A2C4A}"/>
              </a:ext>
            </a:extLst>
          </p:cNvPr>
          <p:cNvGrpSpPr/>
          <p:nvPr/>
        </p:nvGrpSpPr>
        <p:grpSpPr>
          <a:xfrm>
            <a:off x="3054408" y="7452516"/>
            <a:ext cx="2830595" cy="253334"/>
            <a:chOff x="3085939" y="7719358"/>
            <a:chExt cx="2830595" cy="253334"/>
          </a:xfrm>
        </p:grpSpPr>
        <p:sp>
          <p:nvSpPr>
            <p:cNvPr id="42" name="角丸四角形 41">
              <a:extLst>
                <a:ext uri="{FF2B5EF4-FFF2-40B4-BE49-F238E27FC236}">
                  <a16:creationId xmlns:a16="http://schemas.microsoft.com/office/drawing/2014/main" id="{E6E37E35-C029-8E46-99F0-FEF67069AF10}"/>
                </a:ext>
              </a:extLst>
            </p:cNvPr>
            <p:cNvSpPr/>
            <p:nvPr/>
          </p:nvSpPr>
          <p:spPr>
            <a:xfrm>
              <a:off x="3085939" y="7719358"/>
              <a:ext cx="2830595" cy="251117"/>
            </a:xfrm>
            <a:prstGeom prst="roundRect">
              <a:avLst>
                <a:gd name="adj" fmla="val 50000"/>
              </a:avLst>
            </a:prstGeom>
            <a:solidFill>
              <a:srgbClr val="F26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99C3D7A-577B-B14F-9980-A60D2F381235}"/>
                </a:ext>
              </a:extLst>
            </p:cNvPr>
            <p:cNvSpPr txBox="1"/>
            <p:nvPr/>
          </p:nvSpPr>
          <p:spPr>
            <a:xfrm>
              <a:off x="3241926" y="7726471"/>
              <a:ext cx="2523874" cy="246221"/>
            </a:xfrm>
            <a:prstGeom prst="rect">
              <a:avLst/>
            </a:prstGeom>
            <a:noFill/>
            <a:ln>
              <a:noFill/>
            </a:ln>
          </p:spPr>
          <p:txBody>
            <a:bodyPr wrap="square" rtlCol="0">
              <a:spAutoFit/>
            </a:bodyPr>
            <a:lstStyle/>
            <a:p>
              <a:pPr algn="ctr"/>
              <a:r>
                <a:rPr lang="ja-JP" altLang="en-US" sz="1000" b="1">
                  <a:solidFill>
                    <a:schemeClr val="bg1"/>
                  </a:solidFill>
                  <a:latin typeface="Yu Gothic" panose="020B0400000000000000" pitchFamily="34" charset="-128"/>
                  <a:ea typeface="Yu Gothic" panose="020B0400000000000000" pitchFamily="34" charset="-128"/>
                </a:rPr>
                <a:t>引き継ぎ用メールアドレスの登録方法</a:t>
              </a:r>
              <a:endParaRPr lang="en-US" altLang="ja-JP" sz="1000" b="1" dirty="0">
                <a:solidFill>
                  <a:schemeClr val="bg1"/>
                </a:solidFill>
                <a:latin typeface="Yu Gothic" panose="020B0400000000000000" pitchFamily="34" charset="-128"/>
                <a:ea typeface="Yu Gothic" panose="020B0400000000000000" pitchFamily="34" charset="-128"/>
              </a:endParaRPr>
            </a:p>
          </p:txBody>
        </p:sp>
      </p:grpSp>
      <p:cxnSp>
        <p:nvCxnSpPr>
          <p:cNvPr id="2" name="直線コネクタ 1">
            <a:extLst>
              <a:ext uri="{FF2B5EF4-FFF2-40B4-BE49-F238E27FC236}">
                <a16:creationId xmlns:a16="http://schemas.microsoft.com/office/drawing/2014/main" id="{2900175A-91A1-647E-D5C0-0CDDF2CB21C8}"/>
              </a:ext>
            </a:extLst>
          </p:cNvPr>
          <p:cNvCxnSpPr>
            <a:cxnSpLocks/>
          </p:cNvCxnSpPr>
          <p:nvPr/>
        </p:nvCxnSpPr>
        <p:spPr>
          <a:xfrm>
            <a:off x="326571" y="4678483"/>
            <a:ext cx="6223189" cy="0"/>
          </a:xfrm>
          <a:prstGeom prst="line">
            <a:avLst/>
          </a:prstGeom>
          <a:ln w="6350">
            <a:solidFill>
              <a:srgbClr val="00B300">
                <a:alpha val="69804"/>
              </a:srgbClr>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42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A8E284E8-B166-9323-B3E4-48464FF84BA3}"/>
              </a:ext>
            </a:extLst>
          </p:cNvPr>
          <p:cNvGrpSpPr/>
          <p:nvPr/>
        </p:nvGrpSpPr>
        <p:grpSpPr>
          <a:xfrm>
            <a:off x="2564312" y="4616485"/>
            <a:ext cx="1531857" cy="2638800"/>
            <a:chOff x="2657060" y="5424219"/>
            <a:chExt cx="1531857" cy="2638800"/>
          </a:xfrm>
        </p:grpSpPr>
        <p:pic>
          <p:nvPicPr>
            <p:cNvPr id="26" name="図 25">
              <a:extLst>
                <a:ext uri="{FF2B5EF4-FFF2-40B4-BE49-F238E27FC236}">
                  <a16:creationId xmlns:a16="http://schemas.microsoft.com/office/drawing/2014/main" id="{6C287313-6F83-4DE8-A9A7-9EA655DB11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4445" y="5424219"/>
              <a:ext cx="1516657" cy="2638800"/>
            </a:xfrm>
            <a:prstGeom prst="rect">
              <a:avLst/>
            </a:prstGeom>
            <a:ln>
              <a:solidFill>
                <a:schemeClr val="bg1">
                  <a:lumMod val="75000"/>
                </a:schemeClr>
              </a:solidFill>
            </a:ln>
          </p:spPr>
        </p:pic>
        <p:sp>
          <p:nvSpPr>
            <p:cNvPr id="27" name="正方形/長方形 26">
              <a:extLst>
                <a:ext uri="{FF2B5EF4-FFF2-40B4-BE49-F238E27FC236}">
                  <a16:creationId xmlns:a16="http://schemas.microsoft.com/office/drawing/2014/main" id="{EA9A6C3D-6A9C-6A5B-ACA6-57E6097F2026}"/>
                </a:ext>
              </a:extLst>
            </p:cNvPr>
            <p:cNvSpPr/>
            <p:nvPr/>
          </p:nvSpPr>
          <p:spPr>
            <a:xfrm>
              <a:off x="2657060" y="5863937"/>
              <a:ext cx="1531857" cy="618705"/>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0" name="グループ化 29">
            <a:extLst>
              <a:ext uri="{FF2B5EF4-FFF2-40B4-BE49-F238E27FC236}">
                <a16:creationId xmlns:a16="http://schemas.microsoft.com/office/drawing/2014/main" id="{091BC8DA-D675-3213-6FE3-534336FD1B80}"/>
              </a:ext>
            </a:extLst>
          </p:cNvPr>
          <p:cNvGrpSpPr/>
          <p:nvPr/>
        </p:nvGrpSpPr>
        <p:grpSpPr>
          <a:xfrm>
            <a:off x="4632084" y="4616485"/>
            <a:ext cx="1640766" cy="2638800"/>
            <a:chOff x="4723464" y="5637474"/>
            <a:chExt cx="1640766" cy="2638800"/>
          </a:xfrm>
        </p:grpSpPr>
        <p:pic>
          <p:nvPicPr>
            <p:cNvPr id="31" name="図 30">
              <a:extLst>
                <a:ext uri="{FF2B5EF4-FFF2-40B4-BE49-F238E27FC236}">
                  <a16:creationId xmlns:a16="http://schemas.microsoft.com/office/drawing/2014/main" id="{E03F82A6-4AA9-1569-A2F7-30DD5D124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4"/>
            <a:stretch/>
          </p:blipFill>
          <p:spPr>
            <a:xfrm>
              <a:off x="4831125" y="5637474"/>
              <a:ext cx="1533105" cy="2638800"/>
            </a:xfrm>
            <a:prstGeom prst="rect">
              <a:avLst/>
            </a:prstGeom>
            <a:solidFill>
              <a:schemeClr val="bg1"/>
            </a:solidFill>
            <a:ln>
              <a:solidFill>
                <a:schemeClr val="bg1">
                  <a:lumMod val="75000"/>
                </a:schemeClr>
              </a:solidFill>
            </a:ln>
          </p:spPr>
        </p:pic>
        <p:sp>
          <p:nvSpPr>
            <p:cNvPr id="32" name="正方形/長方形 31">
              <a:extLst>
                <a:ext uri="{FF2B5EF4-FFF2-40B4-BE49-F238E27FC236}">
                  <a16:creationId xmlns:a16="http://schemas.microsoft.com/office/drawing/2014/main" id="{76AEC565-C5A8-12D1-C052-481DA1823434}"/>
                </a:ext>
              </a:extLst>
            </p:cNvPr>
            <p:cNvSpPr/>
            <p:nvPr/>
          </p:nvSpPr>
          <p:spPr>
            <a:xfrm>
              <a:off x="6005384" y="6319137"/>
              <a:ext cx="294686" cy="246220"/>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3" name="グループ化 32">
              <a:extLst>
                <a:ext uri="{FF2B5EF4-FFF2-40B4-BE49-F238E27FC236}">
                  <a16:creationId xmlns:a16="http://schemas.microsoft.com/office/drawing/2014/main" id="{C831F2A0-F415-4A15-9184-5143EAC5B531}"/>
                </a:ext>
              </a:extLst>
            </p:cNvPr>
            <p:cNvGrpSpPr/>
            <p:nvPr/>
          </p:nvGrpSpPr>
          <p:grpSpPr>
            <a:xfrm>
              <a:off x="4723464" y="6726147"/>
              <a:ext cx="1405787" cy="1325252"/>
              <a:chOff x="4710127" y="6931965"/>
              <a:chExt cx="1137668" cy="1183931"/>
            </a:xfrm>
            <a:solidFill>
              <a:schemeClr val="bg1">
                <a:lumMod val="65000"/>
              </a:schemeClr>
            </a:solidFill>
          </p:grpSpPr>
          <p:sp>
            <p:nvSpPr>
              <p:cNvPr id="34" name="四角形吹き出し 23">
                <a:extLst>
                  <a:ext uri="{FF2B5EF4-FFF2-40B4-BE49-F238E27FC236}">
                    <a16:creationId xmlns:a16="http://schemas.microsoft.com/office/drawing/2014/main" id="{AA63F1EE-8245-3749-A134-FD3C8B1DE758}"/>
                  </a:ext>
                </a:extLst>
              </p:cNvPr>
              <p:cNvSpPr/>
              <p:nvPr/>
            </p:nvSpPr>
            <p:spPr>
              <a:xfrm>
                <a:off x="4710127" y="6931965"/>
                <a:ext cx="1137668" cy="1183931"/>
              </a:xfrm>
              <a:prstGeom prst="wedgeRectCallout">
                <a:avLst>
                  <a:gd name="adj1" fmla="val 48582"/>
                  <a:gd name="adj2" fmla="val -69190"/>
                </a:avLst>
              </a:prstGeom>
              <a:grpFill/>
              <a:ln w="12700">
                <a:solidFill>
                  <a:schemeClr val="tx1">
                    <a:lumMod val="50000"/>
                    <a:lumOff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6" name="図 35" descr="グラフィカル ユーザー インターフェイス, アプリケーション&#10;&#10;自動的に生成された説明">
                <a:extLst>
                  <a:ext uri="{FF2B5EF4-FFF2-40B4-BE49-F238E27FC236}">
                    <a16:creationId xmlns:a16="http://schemas.microsoft.com/office/drawing/2014/main" id="{CE35AEA3-FF64-39EC-AA2E-812241F47B32}"/>
                  </a:ext>
                </a:extLst>
              </p:cNvPr>
              <p:cNvPicPr>
                <a:picLocks noChangeAspect="1"/>
              </p:cNvPicPr>
              <p:nvPr/>
            </p:nvPicPr>
            <p:blipFill rotWithShape="1">
              <a:blip r:embed="rId5"/>
              <a:srcRect b="41379"/>
              <a:stretch/>
            </p:blipFill>
            <p:spPr>
              <a:xfrm>
                <a:off x="4792403" y="7011733"/>
                <a:ext cx="973115" cy="1014634"/>
              </a:xfrm>
              <a:prstGeom prst="rect">
                <a:avLst/>
              </a:prstGeom>
              <a:grpFill/>
              <a:ln>
                <a:solidFill>
                  <a:schemeClr val="tx1">
                    <a:lumMod val="50000"/>
                    <a:lumOff val="50000"/>
                  </a:schemeClr>
                </a:solidFill>
              </a:ln>
            </p:spPr>
          </p:pic>
        </p:grpSp>
      </p:grpSp>
      <p:grpSp>
        <p:nvGrpSpPr>
          <p:cNvPr id="53" name="グループ化 52">
            <a:extLst>
              <a:ext uri="{FF2B5EF4-FFF2-40B4-BE49-F238E27FC236}">
                <a16:creationId xmlns:a16="http://schemas.microsoft.com/office/drawing/2014/main" id="{34BA2231-6350-100C-B3B5-D80C2ED565E9}"/>
              </a:ext>
            </a:extLst>
          </p:cNvPr>
          <p:cNvGrpSpPr/>
          <p:nvPr/>
        </p:nvGrpSpPr>
        <p:grpSpPr>
          <a:xfrm>
            <a:off x="655486" y="4616485"/>
            <a:ext cx="1418686" cy="2597288"/>
            <a:chOff x="747686" y="5436980"/>
            <a:chExt cx="1519342" cy="2644462"/>
          </a:xfrm>
        </p:grpSpPr>
        <p:pic>
          <p:nvPicPr>
            <p:cNvPr id="54" name="図 53">
              <a:extLst>
                <a:ext uri="{FF2B5EF4-FFF2-40B4-BE49-F238E27FC236}">
                  <a16:creationId xmlns:a16="http://schemas.microsoft.com/office/drawing/2014/main" id="{7CD13E9C-1EC9-C700-1955-9CECDC47A8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r="-97"/>
            <a:stretch/>
          </p:blipFill>
          <p:spPr>
            <a:xfrm>
              <a:off x="754487" y="5436980"/>
              <a:ext cx="1496263" cy="2638800"/>
            </a:xfrm>
            <a:prstGeom prst="rect">
              <a:avLst/>
            </a:prstGeom>
            <a:ln>
              <a:solidFill>
                <a:schemeClr val="bg1">
                  <a:lumMod val="75000"/>
                </a:schemeClr>
              </a:solidFill>
            </a:ln>
          </p:spPr>
        </p:pic>
        <p:sp>
          <p:nvSpPr>
            <p:cNvPr id="55" name="正方形/長方形 54">
              <a:extLst>
                <a:ext uri="{FF2B5EF4-FFF2-40B4-BE49-F238E27FC236}">
                  <a16:creationId xmlns:a16="http://schemas.microsoft.com/office/drawing/2014/main" id="{048644FD-7407-F10D-BD8D-EA73252B02BD}"/>
                </a:ext>
              </a:extLst>
            </p:cNvPr>
            <p:cNvSpPr/>
            <p:nvPr/>
          </p:nvSpPr>
          <p:spPr>
            <a:xfrm>
              <a:off x="747686" y="7491484"/>
              <a:ext cx="1519342" cy="193113"/>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EF173C0C-6507-C074-E113-A1FE4997E6FB}"/>
                </a:ext>
              </a:extLst>
            </p:cNvPr>
            <p:cNvSpPr/>
            <p:nvPr/>
          </p:nvSpPr>
          <p:spPr>
            <a:xfrm>
              <a:off x="1929439" y="7806455"/>
              <a:ext cx="337588" cy="274987"/>
            </a:xfrm>
            <a:prstGeom prst="rect">
              <a:avLst/>
            </a:prstGeom>
            <a:noFill/>
            <a:ln w="38100">
              <a:solidFill>
                <a:srgbClr val="F53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35" name="正方形/長方形 34">
            <a:extLst>
              <a:ext uri="{FF2B5EF4-FFF2-40B4-BE49-F238E27FC236}">
                <a16:creationId xmlns:a16="http://schemas.microsoft.com/office/drawing/2014/main" id="{995BC6BA-DF25-A04E-A39C-20CF39EECA12}"/>
              </a:ext>
            </a:extLst>
          </p:cNvPr>
          <p:cNvSpPr/>
          <p:nvPr/>
        </p:nvSpPr>
        <p:spPr>
          <a:xfrm>
            <a:off x="98853" y="12357"/>
            <a:ext cx="6689894" cy="5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ja-JP" altLang="en-US" b="1">
                <a:solidFill>
                  <a:schemeClr val="bg1"/>
                </a:solidFill>
                <a:latin typeface="Yu Gothic" panose="020B0400000000000000" pitchFamily="34" charset="-128"/>
                <a:ea typeface="Yu Gothic" panose="020B0400000000000000" pitchFamily="34" charset="-128"/>
              </a:rPr>
              <a:t>インストール後のその他操作手順</a:t>
            </a:r>
            <a:endParaRPr lang="ja-JP" altLang="en-US" b="1" dirty="0">
              <a:solidFill>
                <a:schemeClr val="bg1"/>
              </a:solidFill>
              <a:latin typeface="Yu Gothic" panose="020B0400000000000000" pitchFamily="34" charset="-128"/>
              <a:ea typeface="Yu Gothic" panose="020B0400000000000000" pitchFamily="34" charset="-128"/>
            </a:endParaRPr>
          </a:p>
        </p:txBody>
      </p:sp>
      <p:sp>
        <p:nvSpPr>
          <p:cNvPr id="38" name="テキスト ボックス 37">
            <a:extLst>
              <a:ext uri="{FF2B5EF4-FFF2-40B4-BE49-F238E27FC236}">
                <a16:creationId xmlns:a16="http://schemas.microsoft.com/office/drawing/2014/main" id="{4A481ADC-A028-AB48-A518-16A41EF26755}"/>
              </a:ext>
            </a:extLst>
          </p:cNvPr>
          <p:cNvSpPr txBox="1"/>
          <p:nvPr/>
        </p:nvSpPr>
        <p:spPr>
          <a:xfrm>
            <a:off x="1196575" y="1098595"/>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イベント参加前のチェック項目</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39" name="テキスト ボックス 38">
            <a:extLst>
              <a:ext uri="{FF2B5EF4-FFF2-40B4-BE49-F238E27FC236}">
                <a16:creationId xmlns:a16="http://schemas.microsoft.com/office/drawing/2014/main" id="{80D7A30E-9709-714A-AA88-E45245CBF920}"/>
              </a:ext>
            </a:extLst>
          </p:cNvPr>
          <p:cNvSpPr txBox="1"/>
          <p:nvPr/>
        </p:nvSpPr>
        <p:spPr>
          <a:xfrm>
            <a:off x="805686" y="2519286"/>
            <a:ext cx="5403004" cy="1591398"/>
          </a:xfrm>
          <a:prstGeom prst="rect">
            <a:avLst/>
          </a:prstGeom>
          <a:noFill/>
          <a:ln>
            <a:noFill/>
          </a:ln>
        </p:spPr>
        <p:txBody>
          <a:bodyPr wrap="square" rtlCol="0">
            <a:spAutoFit/>
          </a:bodyPr>
          <a:lstStyle/>
          <a:p>
            <a:pPr>
              <a:lnSpc>
                <a:spcPct val="150000"/>
              </a:lnSpc>
            </a:pP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以下の </a:t>
            </a: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自分の参加団体</a:t>
            </a: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所属グループを確認する</a:t>
            </a:r>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の手順をご覧のうえ、</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ご自身の参加団体を改めてご確認ください。</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endPar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endParaRPr>
          </a:p>
          <a:p>
            <a:pPr>
              <a:lnSpc>
                <a:spcPct val="150000"/>
              </a:lnSpc>
            </a:pPr>
            <a:r>
              <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なお、イベント終盤の歩数は</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最終日の翌日</a:t>
            </a:r>
            <a:r>
              <a:rPr lang="en-US" altLang="ja-JP" sz="1100" u="sng" strike="noStrike" baseline="0" dirty="0">
                <a:solidFill>
                  <a:srgbClr val="FF0000"/>
                </a:solidFill>
                <a:latin typeface="Yu Gothic Medium" panose="020B0400000000000000" pitchFamily="34" charset="-128"/>
                <a:ea typeface="Yu Gothic Medium" panose="020B0400000000000000" pitchFamily="34" charset="-128"/>
              </a:rPr>
              <a:t>12</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時まで</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にアプリを起動して反映させてください。（</a:t>
            </a:r>
            <a:r>
              <a:rPr lang="ja-JP" altLang="en-US" sz="1100" u="sng" strike="noStrike" baseline="0" dirty="0">
                <a:solidFill>
                  <a:srgbClr val="FF0000"/>
                </a:solidFill>
                <a:latin typeface="Yu Gothic Medium" panose="020B0400000000000000" pitchFamily="34" charset="-128"/>
                <a:ea typeface="Yu Gothic Medium" panose="020B0400000000000000" pitchFamily="34" charset="-128"/>
              </a:rPr>
              <a:t>ただし、期間中の歩数反映後でも、上記の日時以前に団体から抜けてしまった場合は、イベントランキングの集計対象外です。</a:t>
            </a:r>
            <a:r>
              <a:rPr lang="ja-JP" altLang="en-US"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rPr>
              <a:t>ご注意ください。）</a:t>
            </a:r>
            <a:endParaRPr lang="en-US" altLang="ja-JP" sz="1100"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grpSp>
        <p:nvGrpSpPr>
          <p:cNvPr id="6" name="グループ化 5">
            <a:extLst>
              <a:ext uri="{FF2B5EF4-FFF2-40B4-BE49-F238E27FC236}">
                <a16:creationId xmlns:a16="http://schemas.microsoft.com/office/drawing/2014/main" id="{BAE468F7-0F8F-8444-BE5C-E136BAFE4B41}"/>
              </a:ext>
            </a:extLst>
          </p:cNvPr>
          <p:cNvGrpSpPr/>
          <p:nvPr/>
        </p:nvGrpSpPr>
        <p:grpSpPr>
          <a:xfrm>
            <a:off x="725720" y="1526867"/>
            <a:ext cx="5404429" cy="987563"/>
            <a:chOff x="725720" y="1310877"/>
            <a:chExt cx="5404429" cy="987563"/>
          </a:xfrm>
        </p:grpSpPr>
        <p:sp>
          <p:nvSpPr>
            <p:cNvPr id="4" name="角丸四角形 3">
              <a:extLst>
                <a:ext uri="{FF2B5EF4-FFF2-40B4-BE49-F238E27FC236}">
                  <a16:creationId xmlns:a16="http://schemas.microsoft.com/office/drawing/2014/main" id="{863A18AA-A734-AC40-9877-DA62B7AC5408}"/>
                </a:ext>
              </a:extLst>
            </p:cNvPr>
            <p:cNvSpPr/>
            <p:nvPr/>
          </p:nvSpPr>
          <p:spPr>
            <a:xfrm>
              <a:off x="725720" y="1310877"/>
              <a:ext cx="5404429" cy="648959"/>
            </a:xfrm>
            <a:prstGeom prst="roundRect">
              <a:avLst/>
            </a:prstGeom>
            <a:solidFill>
              <a:srgbClr val="F532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2C71699-5191-E63C-1BBF-2DB87D41349A}"/>
                </a:ext>
              </a:extLst>
            </p:cNvPr>
            <p:cNvSpPr txBox="1"/>
            <p:nvPr/>
          </p:nvSpPr>
          <p:spPr>
            <a:xfrm>
              <a:off x="921317" y="2021441"/>
              <a:ext cx="5049895" cy="276999"/>
            </a:xfrm>
            <a:prstGeom prst="rect">
              <a:avLst/>
            </a:prstGeom>
            <a:noFill/>
            <a:ln>
              <a:noFill/>
            </a:ln>
          </p:spPr>
          <p:txBody>
            <a:bodyPr wrap="square" rtlCol="0">
              <a:spAutoFit/>
            </a:bodyPr>
            <a:lstStyle/>
            <a:p>
              <a:r>
                <a:rPr lang="ja-JP" altLang="en-US" sz="1200" b="1" dirty="0">
                  <a:solidFill>
                    <a:srgbClr val="F53211"/>
                  </a:solidFill>
                  <a:latin typeface="Yu Gothic" panose="020B0400000000000000" pitchFamily="34" charset="-128"/>
                  <a:ea typeface="Yu Gothic" panose="020B0400000000000000" pitchFamily="34" charset="-128"/>
                </a:rPr>
                <a:t>→ 団体へ参加した日からの歩数がイベントランキングへ反映</a:t>
              </a:r>
              <a:r>
                <a:rPr lang="ja-JP" altLang="en-US" sz="1200" b="1">
                  <a:solidFill>
                    <a:srgbClr val="F53211"/>
                  </a:solidFill>
                  <a:latin typeface="Yu Gothic" panose="020B0400000000000000" pitchFamily="34" charset="-128"/>
                  <a:ea typeface="Yu Gothic" panose="020B0400000000000000" pitchFamily="34" charset="-128"/>
                </a:rPr>
                <a:t>されます。</a:t>
              </a:r>
              <a:endParaRPr lang="en-US" altLang="ja-JP" sz="1200" b="1" dirty="0">
                <a:solidFill>
                  <a:srgbClr val="F53211"/>
                </a:solidFill>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CB7A4622-34EE-00C7-A7A9-977425B0A798}"/>
                </a:ext>
              </a:extLst>
            </p:cNvPr>
            <p:cNvSpPr txBox="1"/>
            <p:nvPr/>
          </p:nvSpPr>
          <p:spPr>
            <a:xfrm>
              <a:off x="2147281" y="1475937"/>
              <a:ext cx="3854666" cy="338554"/>
            </a:xfrm>
            <a:prstGeom prst="rect">
              <a:avLst/>
            </a:prstGeom>
            <a:noFill/>
            <a:ln>
              <a:noFill/>
            </a:ln>
          </p:spPr>
          <p:txBody>
            <a:bodyPr wrap="square" rtlCol="0">
              <a:spAutoFit/>
            </a:bodyPr>
            <a:lstStyle/>
            <a:p>
              <a:r>
                <a:rPr lang="ja-JP" altLang="en-US" sz="1600" b="1" dirty="0">
                  <a:solidFill>
                    <a:schemeClr val="bg1"/>
                  </a:solidFill>
                  <a:latin typeface="Yu Gothic" panose="020B0400000000000000" pitchFamily="34" charset="-128"/>
                  <a:ea typeface="Yu Gothic" panose="020B0400000000000000" pitchFamily="34" charset="-128"/>
                </a:rPr>
                <a:t>対象団体には参加できていますか？</a:t>
              </a:r>
              <a:endParaRPr lang="en-US" altLang="ja-JP" sz="1600" b="1" dirty="0">
                <a:solidFill>
                  <a:schemeClr val="bg1"/>
                </a:solidFill>
                <a:latin typeface="Yu Gothic" panose="020B0400000000000000" pitchFamily="34" charset="-128"/>
                <a:ea typeface="Yu Gothic" panose="020B0400000000000000" pitchFamily="34" charset="-128"/>
              </a:endParaRPr>
            </a:p>
          </p:txBody>
        </p:sp>
        <p:sp>
          <p:nvSpPr>
            <p:cNvPr id="5" name="角丸四角形 4">
              <a:extLst>
                <a:ext uri="{FF2B5EF4-FFF2-40B4-BE49-F238E27FC236}">
                  <a16:creationId xmlns:a16="http://schemas.microsoft.com/office/drawing/2014/main" id="{2DF31CC9-E75C-704B-A99D-AB23B12AB646}"/>
                </a:ext>
              </a:extLst>
            </p:cNvPr>
            <p:cNvSpPr/>
            <p:nvPr/>
          </p:nvSpPr>
          <p:spPr>
            <a:xfrm>
              <a:off x="1297341" y="1475937"/>
              <a:ext cx="338554" cy="33855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5D642BE-AC8C-6B46-B4E1-EC027EDBFFF8}"/>
                </a:ext>
              </a:extLst>
            </p:cNvPr>
            <p:cNvSpPr txBox="1"/>
            <p:nvPr/>
          </p:nvSpPr>
          <p:spPr>
            <a:xfrm>
              <a:off x="1270871" y="1467916"/>
              <a:ext cx="338554" cy="369332"/>
            </a:xfrm>
            <a:prstGeom prst="rect">
              <a:avLst/>
            </a:prstGeom>
            <a:noFill/>
            <a:ln>
              <a:noFill/>
            </a:ln>
          </p:spPr>
          <p:txBody>
            <a:bodyPr wrap="square" rtlCol="0">
              <a:spAutoFit/>
            </a:bodyPr>
            <a:lstStyle/>
            <a:p>
              <a:r>
                <a:rPr lang="ja-JP" altLang="en-US" b="0" i="0">
                  <a:solidFill>
                    <a:srgbClr val="F53211"/>
                  </a:solidFill>
                  <a:effectLst/>
                  <a:latin typeface="Google Sans" panose="020B0503030502040204" pitchFamily="34" charset="0"/>
                </a:rPr>
                <a:t>✓</a:t>
              </a:r>
              <a:endParaRPr lang="en-US" altLang="ja-JP" b="1" dirty="0">
                <a:solidFill>
                  <a:srgbClr val="F53211"/>
                </a:solidFill>
                <a:latin typeface="Yu Gothic" panose="020B0400000000000000" pitchFamily="34" charset="-128"/>
                <a:ea typeface="Yu Gothic" panose="020B0400000000000000" pitchFamily="34" charset="-128"/>
              </a:endParaRPr>
            </a:p>
          </p:txBody>
        </p:sp>
      </p:grpSp>
      <p:sp>
        <p:nvSpPr>
          <p:cNvPr id="41" name="テキスト ボックス 40">
            <a:extLst>
              <a:ext uri="{FF2B5EF4-FFF2-40B4-BE49-F238E27FC236}">
                <a16:creationId xmlns:a16="http://schemas.microsoft.com/office/drawing/2014/main" id="{BB9CC762-0D0E-2B4B-8D03-63C00A9B1EEB}"/>
              </a:ext>
            </a:extLst>
          </p:cNvPr>
          <p:cNvSpPr txBox="1"/>
          <p:nvPr/>
        </p:nvSpPr>
        <p:spPr>
          <a:xfrm>
            <a:off x="1196575" y="4164944"/>
            <a:ext cx="4494450" cy="307777"/>
          </a:xfrm>
          <a:prstGeom prst="rect">
            <a:avLst/>
          </a:prstGeom>
          <a:noFill/>
          <a:ln>
            <a:noFill/>
          </a:ln>
        </p:spPr>
        <p:txBody>
          <a:bodyPr wrap="square" rtlCol="0">
            <a:spAutoFit/>
          </a:bodyPr>
          <a:lstStyle/>
          <a:p>
            <a:pPr algn="ctr"/>
            <a:r>
              <a:rPr lang="ja-JP" altLang="en-US" sz="1400" b="1" spc="60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自分の参加団体</a:t>
            </a:r>
            <a:r>
              <a:rPr lang="en-US" altLang="ja-JP" sz="1400" b="1" dirty="0">
                <a:solidFill>
                  <a:srgbClr val="10C987"/>
                </a:solidFill>
                <a:latin typeface="Yu Gothic" panose="020B0400000000000000" pitchFamily="34" charset="-128"/>
                <a:ea typeface="Yu Gothic" panose="020B0400000000000000" pitchFamily="34" charset="-128"/>
              </a:rPr>
              <a:t>/</a:t>
            </a:r>
            <a:r>
              <a:rPr lang="ja-JP" altLang="en-US" sz="1400" b="1">
                <a:solidFill>
                  <a:srgbClr val="10C987"/>
                </a:solidFill>
                <a:latin typeface="Yu Gothic" panose="020B0400000000000000" pitchFamily="34" charset="-128"/>
                <a:ea typeface="Yu Gothic" panose="020B0400000000000000" pitchFamily="34" charset="-128"/>
              </a:rPr>
              <a:t>所属グループを確認する</a:t>
            </a:r>
            <a:endParaRPr lang="en-US" altLang="ja-JP" sz="1400" b="1" strike="noStrike" baseline="0" dirty="0">
              <a:solidFill>
                <a:srgbClr val="10C987"/>
              </a:solidFill>
              <a:latin typeface="Yu Gothic" panose="020B0400000000000000" pitchFamily="34" charset="-128"/>
              <a:ea typeface="Yu Gothic" panose="020B0400000000000000" pitchFamily="34" charset="-128"/>
            </a:endParaRPr>
          </a:p>
        </p:txBody>
      </p:sp>
      <p:sp>
        <p:nvSpPr>
          <p:cNvPr id="42" name="テキスト ボックス 41">
            <a:extLst>
              <a:ext uri="{FF2B5EF4-FFF2-40B4-BE49-F238E27FC236}">
                <a16:creationId xmlns:a16="http://schemas.microsoft.com/office/drawing/2014/main" id="{9D07CC9F-D250-0243-89B4-341F50F4D95B}"/>
              </a:ext>
            </a:extLst>
          </p:cNvPr>
          <p:cNvSpPr txBox="1"/>
          <p:nvPr/>
        </p:nvSpPr>
        <p:spPr>
          <a:xfrm>
            <a:off x="617118" y="7404229"/>
            <a:ext cx="1530163" cy="600164"/>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①</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「その他</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の中にあ</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る</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 「団体に参加・編集</a:t>
            </a:r>
            <a:r>
              <a:rPr lang="ja-JP" altLang="en-US" sz="1100" spc="-300">
                <a:solidFill>
                  <a:schemeClr val="tx1">
                    <a:lumMod val="65000"/>
                    <a:lumOff val="35000"/>
                  </a:schemeClr>
                </a:solidFill>
                <a:latin typeface="Yu Gothic Medium" panose="020B0400000000000000" pitchFamily="34" charset="-128"/>
                <a:ea typeface="Yu Gothic Medium" panose="020B0400000000000000" pitchFamily="34" charset="-128"/>
              </a:rPr>
              <a:t>」</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3" name="テキスト ボックス 42">
            <a:extLst>
              <a:ext uri="{FF2B5EF4-FFF2-40B4-BE49-F238E27FC236}">
                <a16:creationId xmlns:a16="http://schemas.microsoft.com/office/drawing/2014/main" id="{675E9849-9AE4-F742-B675-73B575170131}"/>
              </a:ext>
            </a:extLst>
          </p:cNvPr>
          <p:cNvSpPr txBox="1"/>
          <p:nvPr/>
        </p:nvSpPr>
        <p:spPr>
          <a:xfrm>
            <a:off x="2572042" y="7404229"/>
            <a:ext cx="1530163" cy="600164"/>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②</a:t>
            </a:r>
            <a:r>
              <a:rPr lang="ja-JP" altLang="en-US" sz="1100">
                <a:solidFill>
                  <a:schemeClr val="tx1">
                    <a:lumMod val="65000"/>
                    <a:lumOff val="35000"/>
                  </a:schemeClr>
                </a:solidFill>
                <a:latin typeface="Yu Gothic Medium" panose="020B0400000000000000" pitchFamily="34" charset="-128"/>
                <a:ea typeface="Yu Gothic Medium" panose="020B0400000000000000" pitchFamily="34" charset="-128"/>
              </a:rPr>
              <a:t>所属している団体名が 表示されるので、 対象の団体名を押す。</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4" name="テキスト ボックス 43">
            <a:extLst>
              <a:ext uri="{FF2B5EF4-FFF2-40B4-BE49-F238E27FC236}">
                <a16:creationId xmlns:a16="http://schemas.microsoft.com/office/drawing/2014/main" id="{7664C921-C9EE-7D4A-9172-F0E86534DF7E}"/>
              </a:ext>
            </a:extLst>
          </p:cNvPr>
          <p:cNvSpPr txBox="1"/>
          <p:nvPr/>
        </p:nvSpPr>
        <p:spPr>
          <a:xfrm>
            <a:off x="4590030" y="7404229"/>
            <a:ext cx="1750881" cy="938719"/>
          </a:xfrm>
          <a:prstGeom prst="rect">
            <a:avLst/>
          </a:prstGeom>
          <a:noFill/>
          <a:ln>
            <a:noFill/>
          </a:ln>
        </p:spPr>
        <p:txBody>
          <a:bodyPr wrap="square" rtlCol="0">
            <a:spAutoFit/>
          </a:bodyPr>
          <a:lstStyle/>
          <a:p>
            <a:pPr algn="l"/>
            <a:r>
              <a:rPr lang="en-US" altLang="ja-JP" sz="1100" dirty="0">
                <a:solidFill>
                  <a:schemeClr val="tx1">
                    <a:lumMod val="65000"/>
                    <a:lumOff val="35000"/>
                  </a:schemeClr>
                </a:solidFill>
                <a:latin typeface="Yu Gothic Medium" panose="020B0400000000000000" pitchFamily="34" charset="-128"/>
                <a:ea typeface="Yu Gothic Medium" panose="020B0400000000000000" pitchFamily="34" charset="-128"/>
              </a:rPr>
              <a:t>③</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「設定」をタップし 自分の所属グループが表示されるので</a:t>
            </a:r>
            <a:r>
              <a:rPr lang="ja-JP" altLang="en-US" sz="1100" spc="-300" dirty="0">
                <a:solidFill>
                  <a:schemeClr val="tx1">
                    <a:lumMod val="65000"/>
                    <a:lumOff val="35000"/>
                  </a:schemeClr>
                </a:solidFill>
                <a:latin typeface="Yu Gothic Medium" panose="020B0400000000000000" pitchFamily="34" charset="-128"/>
                <a:ea typeface="Yu Gothic Medium" panose="020B0400000000000000" pitchFamily="34" charset="-128"/>
              </a:rPr>
              <a:t>、 </a:t>
            </a:r>
            <a:r>
              <a:rPr lang="ja-JP" altLang="en-US" sz="1100" dirty="0">
                <a:solidFill>
                  <a:schemeClr val="tx1">
                    <a:lumMod val="65000"/>
                    <a:lumOff val="35000"/>
                  </a:schemeClr>
                </a:solidFill>
                <a:latin typeface="Yu Gothic Medium" panose="020B0400000000000000" pitchFamily="34" charset="-128"/>
                <a:ea typeface="Yu Gothic Medium" panose="020B0400000000000000" pitchFamily="34" charset="-128"/>
              </a:rPr>
              <a:t>変更する場合はリストから 再選択する。</a:t>
            </a:r>
            <a:endParaRPr lang="en-US" altLang="ja-JP" sz="1100" u="none" strike="noStrike" baseline="0" dirty="0">
              <a:solidFill>
                <a:schemeClr val="tx1">
                  <a:lumMod val="65000"/>
                  <a:lumOff val="35000"/>
                </a:schemeClr>
              </a:solidFill>
              <a:latin typeface="Yu Gothic Medium" panose="020B0400000000000000" pitchFamily="34" charset="-128"/>
              <a:ea typeface="Yu Gothic Medium" panose="020B0400000000000000" pitchFamily="34" charset="-128"/>
            </a:endParaRPr>
          </a:p>
        </p:txBody>
      </p:sp>
      <p:sp>
        <p:nvSpPr>
          <p:cNvPr id="45" name="フリーフォーム 44">
            <a:extLst>
              <a:ext uri="{FF2B5EF4-FFF2-40B4-BE49-F238E27FC236}">
                <a16:creationId xmlns:a16="http://schemas.microsoft.com/office/drawing/2014/main" id="{9B982F5E-98E1-9D4D-BE5B-A7D23DE43446}"/>
              </a:ext>
            </a:extLst>
          </p:cNvPr>
          <p:cNvSpPr/>
          <p:nvPr/>
        </p:nvSpPr>
        <p:spPr>
          <a:xfrm rot="10800000">
            <a:off x="335666" y="8304027"/>
            <a:ext cx="6192457" cy="425345"/>
          </a:xfrm>
          <a:custGeom>
            <a:avLst/>
            <a:gdLst>
              <a:gd name="connsiteX0" fmla="*/ 94931 w 6192457"/>
              <a:gd name="connsiteY0" fmla="*/ 0 h 425345"/>
              <a:gd name="connsiteX1" fmla="*/ 6097526 w 6192457"/>
              <a:gd name="connsiteY1" fmla="*/ 0 h 425345"/>
              <a:gd name="connsiteX2" fmla="*/ 6184997 w 6192457"/>
              <a:gd name="connsiteY2" fmla="*/ 57980 h 425345"/>
              <a:gd name="connsiteX3" fmla="*/ 6191378 w 6192457"/>
              <a:gd name="connsiteY3" fmla="*/ 89583 h 425345"/>
              <a:gd name="connsiteX4" fmla="*/ 6192456 w 6192457"/>
              <a:gd name="connsiteY4" fmla="*/ 89583 h 425345"/>
              <a:gd name="connsiteX5" fmla="*/ 6192456 w 6192457"/>
              <a:gd name="connsiteY5" fmla="*/ 94926 h 425345"/>
              <a:gd name="connsiteX6" fmla="*/ 6192457 w 6192457"/>
              <a:gd name="connsiteY6" fmla="*/ 94931 h 425345"/>
              <a:gd name="connsiteX7" fmla="*/ 6192456 w 6192457"/>
              <a:gd name="connsiteY7" fmla="*/ 94931 h 425345"/>
              <a:gd name="connsiteX8" fmla="*/ 6192456 w 6192457"/>
              <a:gd name="connsiteY8" fmla="*/ 425345 h 425345"/>
              <a:gd name="connsiteX9" fmla="*/ 0 w 6192457"/>
              <a:gd name="connsiteY9" fmla="*/ 425345 h 425345"/>
              <a:gd name="connsiteX10" fmla="*/ 0 w 6192457"/>
              <a:gd name="connsiteY10" fmla="*/ 94931 h 425345"/>
              <a:gd name="connsiteX11" fmla="*/ 0 w 6192457"/>
              <a:gd name="connsiteY11" fmla="*/ 94930 h 425345"/>
              <a:gd name="connsiteX12" fmla="*/ 0 w 6192457"/>
              <a:gd name="connsiteY12" fmla="*/ 89583 h 425345"/>
              <a:gd name="connsiteX13" fmla="*/ 1080 w 6192457"/>
              <a:gd name="connsiteY13" fmla="*/ 89583 h 425345"/>
              <a:gd name="connsiteX14" fmla="*/ 7460 w 6192457"/>
              <a:gd name="connsiteY14" fmla="*/ 57980 h 425345"/>
              <a:gd name="connsiteX15" fmla="*/ 94931 w 6192457"/>
              <a:gd name="connsiteY15" fmla="*/ 0 h 4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2457" h="425345">
                <a:moveTo>
                  <a:pt x="94931" y="0"/>
                </a:moveTo>
                <a:lnTo>
                  <a:pt x="6097526" y="0"/>
                </a:lnTo>
                <a:cubicBezTo>
                  <a:pt x="6136848" y="0"/>
                  <a:pt x="6170586" y="23907"/>
                  <a:pt x="6184997" y="57980"/>
                </a:cubicBezTo>
                <a:lnTo>
                  <a:pt x="6191378" y="89583"/>
                </a:lnTo>
                <a:lnTo>
                  <a:pt x="6192456" y="89583"/>
                </a:lnTo>
                <a:lnTo>
                  <a:pt x="6192456" y="94926"/>
                </a:lnTo>
                <a:lnTo>
                  <a:pt x="6192457" y="94931"/>
                </a:lnTo>
                <a:lnTo>
                  <a:pt x="6192456" y="94931"/>
                </a:lnTo>
                <a:lnTo>
                  <a:pt x="6192456" y="425345"/>
                </a:lnTo>
                <a:lnTo>
                  <a:pt x="0" y="425345"/>
                </a:lnTo>
                <a:lnTo>
                  <a:pt x="0" y="94931"/>
                </a:lnTo>
                <a:lnTo>
                  <a:pt x="0" y="94930"/>
                </a:lnTo>
                <a:lnTo>
                  <a:pt x="0" y="89583"/>
                </a:lnTo>
                <a:lnTo>
                  <a:pt x="1080" y="89583"/>
                </a:lnTo>
                <a:lnTo>
                  <a:pt x="7460" y="57980"/>
                </a:lnTo>
                <a:cubicBezTo>
                  <a:pt x="21872" y="23907"/>
                  <a:pt x="55609" y="0"/>
                  <a:pt x="94931" y="0"/>
                </a:cubicBezTo>
                <a:close/>
              </a:path>
            </a:pathLst>
          </a:custGeom>
          <a:solidFill>
            <a:srgbClr val="10C98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ja-JP" altLang="en-US"/>
          </a:p>
        </p:txBody>
      </p:sp>
      <p:sp>
        <p:nvSpPr>
          <p:cNvPr id="23" name="テキスト ボックス 22">
            <a:extLst>
              <a:ext uri="{FF2B5EF4-FFF2-40B4-BE49-F238E27FC236}">
                <a16:creationId xmlns:a16="http://schemas.microsoft.com/office/drawing/2014/main" id="{9435F51E-7FB2-38E8-36E8-3C436DD4B748}"/>
              </a:ext>
            </a:extLst>
          </p:cNvPr>
          <p:cNvSpPr txBox="1"/>
          <p:nvPr/>
        </p:nvSpPr>
        <p:spPr>
          <a:xfrm>
            <a:off x="468196" y="8376389"/>
            <a:ext cx="6054138" cy="276999"/>
          </a:xfrm>
          <a:prstGeom prst="rect">
            <a:avLst/>
          </a:prstGeom>
          <a:noFill/>
          <a:ln>
            <a:noFill/>
          </a:ln>
          <a:effectLst/>
        </p:spPr>
        <p:txBody>
          <a:bodyPr wrap="square" rtlCol="0" anchor="ctr">
            <a:spAutoFit/>
          </a:bodyPr>
          <a:lstStyle/>
          <a:p>
            <a:pPr algn="ctr"/>
            <a:r>
              <a:rPr kumimoji="1"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 団体を抜ける場合は</a:t>
            </a:r>
            <a:r>
              <a:rPr lang="ja-JP" altLang="en-US" sz="1200" b="1" spc="-300"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 ❸ の画面</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下方</a:t>
            </a:r>
            <a:r>
              <a:rPr lang="ja-JP" altLang="en-US" sz="1200" b="1" spc="-300">
                <a:solidFill>
                  <a:schemeClr val="bg1"/>
                </a:solidFill>
                <a:latin typeface="Yu Gothic" panose="020B0400000000000000" pitchFamily="34" charset="-128"/>
                <a:ea typeface="Yu Gothic" panose="020B0400000000000000" pitchFamily="34" charset="-128"/>
                <a:cs typeface="游ゴシック体 ボールド"/>
              </a:rPr>
              <a:t>の</a:t>
            </a:r>
            <a:r>
              <a:rPr lang="en-US" altLang="ja-JP" sz="1200" b="1"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団体から</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抜ける</a:t>
            </a:r>
            <a:r>
              <a:rPr lang="en-US" altLang="ja-JP" sz="1200" b="1" spc="-300" dirty="0">
                <a:solidFill>
                  <a:schemeClr val="bg1"/>
                </a:solidFill>
                <a:latin typeface="Yu Gothic" panose="020B0400000000000000" pitchFamily="34" charset="-128"/>
                <a:ea typeface="Yu Gothic" panose="020B0400000000000000" pitchFamily="34" charset="-128"/>
                <a:cs typeface="游ゴシック体 ボールド"/>
              </a:rPr>
              <a:t>』</a:t>
            </a:r>
            <a:r>
              <a:rPr lang="ja-JP" altLang="en-US" sz="1200" b="1">
                <a:solidFill>
                  <a:schemeClr val="bg1"/>
                </a:solidFill>
                <a:latin typeface="Yu Gothic" panose="020B0400000000000000" pitchFamily="34" charset="-128"/>
                <a:ea typeface="Yu Gothic" panose="020B0400000000000000" pitchFamily="34" charset="-128"/>
                <a:cs typeface="游ゴシック体 ボールド"/>
              </a:rPr>
              <a:t>を</a:t>
            </a:r>
            <a:r>
              <a:rPr lang="ja-JP" altLang="en-US" sz="1200" b="1" dirty="0">
                <a:solidFill>
                  <a:schemeClr val="bg1"/>
                </a:solidFill>
                <a:latin typeface="Yu Gothic" panose="020B0400000000000000" pitchFamily="34" charset="-128"/>
                <a:ea typeface="Yu Gothic" panose="020B0400000000000000" pitchFamily="34" charset="-128"/>
                <a:cs typeface="游ゴシック体 ボールド"/>
              </a:rPr>
              <a:t>押してください。</a:t>
            </a:r>
            <a:endParaRPr kumimoji="1" lang="ja-JP" altLang="en-US" sz="1200" b="1" dirty="0">
              <a:solidFill>
                <a:schemeClr val="bg1"/>
              </a:solidFill>
              <a:latin typeface="Yu Gothic" panose="020B0400000000000000" pitchFamily="34" charset="-128"/>
              <a:ea typeface="Yu Gothic" panose="020B0400000000000000" pitchFamily="34" charset="-128"/>
              <a:cs typeface="游ゴシック体 ボールド"/>
            </a:endParaRPr>
          </a:p>
        </p:txBody>
      </p:sp>
      <p:sp>
        <p:nvSpPr>
          <p:cNvPr id="2" name="二等辺三角形 1">
            <a:extLst>
              <a:ext uri="{FF2B5EF4-FFF2-40B4-BE49-F238E27FC236}">
                <a16:creationId xmlns:a16="http://schemas.microsoft.com/office/drawing/2014/main" id="{423ED46B-E95B-3B25-22DE-4D32AA9080C4}"/>
              </a:ext>
            </a:extLst>
          </p:cNvPr>
          <p:cNvSpPr/>
          <p:nvPr/>
        </p:nvSpPr>
        <p:spPr>
          <a:xfrm rot="5400000">
            <a:off x="2150764" y="5788749"/>
            <a:ext cx="367293" cy="271595"/>
          </a:xfrm>
          <a:prstGeom prst="triangle">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3" name="二等辺三角形 2">
            <a:extLst>
              <a:ext uri="{FF2B5EF4-FFF2-40B4-BE49-F238E27FC236}">
                <a16:creationId xmlns:a16="http://schemas.microsoft.com/office/drawing/2014/main" id="{9790C84D-6DC5-F2B2-1028-73E71EE37F80}"/>
              </a:ext>
            </a:extLst>
          </p:cNvPr>
          <p:cNvSpPr/>
          <p:nvPr/>
        </p:nvSpPr>
        <p:spPr>
          <a:xfrm rot="5400000">
            <a:off x="4196584" y="5811443"/>
            <a:ext cx="367293" cy="271595"/>
          </a:xfrm>
          <a:prstGeom prst="triangle">
            <a:avLst/>
          </a:prstGeom>
          <a:solidFill>
            <a:srgbClr val="10C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88848426"/>
      </p:ext>
    </p:extLst>
  </p:cSld>
  <p:clrMapOvr>
    <a:masterClrMapping/>
  </p:clrMapOvr>
</p:sld>
</file>

<file path=ppt/theme/theme1.xml><?xml version="1.0" encoding="utf-8"?>
<a:theme xmlns:a="http://schemas.openxmlformats.org/drawingml/2006/main" name="ホワイト">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